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2" r:id="rId2"/>
    <p:sldMasterId id="2147483674" r:id="rId3"/>
  </p:sldMasterIdLst>
  <p:notesMasterIdLst>
    <p:notesMasterId r:id="rId36"/>
  </p:notesMasterIdLst>
  <p:handoutMasterIdLst>
    <p:handoutMasterId r:id="rId37"/>
  </p:handoutMasterIdLst>
  <p:sldIdLst>
    <p:sldId id="257" r:id="rId4"/>
    <p:sldId id="272" r:id="rId5"/>
    <p:sldId id="258" r:id="rId6"/>
    <p:sldId id="283" r:id="rId7"/>
    <p:sldId id="289" r:id="rId8"/>
    <p:sldId id="299" r:id="rId9"/>
    <p:sldId id="293" r:id="rId10"/>
    <p:sldId id="296" r:id="rId11"/>
    <p:sldId id="298" r:id="rId12"/>
    <p:sldId id="295" r:id="rId13"/>
    <p:sldId id="306" r:id="rId14"/>
    <p:sldId id="308" r:id="rId15"/>
    <p:sldId id="302" r:id="rId16"/>
    <p:sldId id="307" r:id="rId17"/>
    <p:sldId id="292" r:id="rId18"/>
    <p:sldId id="305" r:id="rId19"/>
    <p:sldId id="300" r:id="rId20"/>
    <p:sldId id="304" r:id="rId21"/>
    <p:sldId id="270" r:id="rId22"/>
    <p:sldId id="291" r:id="rId23"/>
    <p:sldId id="282" r:id="rId24"/>
    <p:sldId id="281" r:id="rId25"/>
    <p:sldId id="275" r:id="rId26"/>
    <p:sldId id="269" r:id="rId27"/>
    <p:sldId id="277" r:id="rId28"/>
    <p:sldId id="278" r:id="rId29"/>
    <p:sldId id="301" r:id="rId30"/>
    <p:sldId id="312" r:id="rId31"/>
    <p:sldId id="271" r:id="rId32"/>
    <p:sldId id="313" r:id="rId33"/>
    <p:sldId id="279" r:id="rId34"/>
    <p:sldId id="288" r:id="rId35"/>
  </p:sldIdLst>
  <p:sldSz cx="9144000" cy="6858000" type="screen4x3"/>
  <p:notesSz cx="9296400" cy="6858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uan Martinez" initials="JM" lastIdx="1" clrIdx="0">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619" autoAdjust="0"/>
    <p:restoredTop sz="99705" autoAdjust="0"/>
  </p:normalViewPr>
  <p:slideViewPr>
    <p:cSldViewPr>
      <p:cViewPr varScale="1">
        <p:scale>
          <a:sx n="114" d="100"/>
          <a:sy n="114" d="100"/>
        </p:scale>
        <p:origin x="1470" y="10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9" Type="http://schemas.openxmlformats.org/officeDocument/2006/relationships/presProps" Target="presProps.xml"/><Relationship Id="rId3" Type="http://schemas.openxmlformats.org/officeDocument/2006/relationships/slideMaster" Target="slideMasters/slideMaster2.xml"/><Relationship Id="rId21" Type="http://schemas.openxmlformats.org/officeDocument/2006/relationships/slide" Target="slides/slide18.xml"/><Relationship Id="rId34" Type="http://schemas.openxmlformats.org/officeDocument/2006/relationships/slide" Target="slides/slide31.xml"/><Relationship Id="rId42" Type="http://schemas.openxmlformats.org/officeDocument/2006/relationships/tableStyles" Target="tableStyles.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slide" Target="slides/slide30.xml"/><Relationship Id="rId38" Type="http://schemas.openxmlformats.org/officeDocument/2006/relationships/commentAuthors" Target="commentAuthors.xml"/><Relationship Id="rId2" Type="http://schemas.openxmlformats.org/officeDocument/2006/relationships/slideMaster" Target="slideMasters/slideMaster1.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slide" Target="slides/slide26.xml"/><Relationship Id="rId41"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slide" Target="slides/slide29.xml"/><Relationship Id="rId37" Type="http://schemas.openxmlformats.org/officeDocument/2006/relationships/handoutMaster" Target="handoutMasters/handoutMaster1.xml"/><Relationship Id="rId40" Type="http://schemas.openxmlformats.org/officeDocument/2006/relationships/viewProps" Target="viewProp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notesMaster" Target="notesMasters/notesMaster1.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slide" Target="slides/slide28.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slide" Target="slides/slide3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028440" cy="3429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5265809" y="0"/>
            <a:ext cx="4028440" cy="342900"/>
          </a:xfrm>
          <a:prstGeom prst="rect">
            <a:avLst/>
          </a:prstGeom>
        </p:spPr>
        <p:txBody>
          <a:bodyPr vert="horz" lIns="91440" tIns="45720" rIns="91440" bIns="45720" rtlCol="0"/>
          <a:lstStyle>
            <a:lvl1pPr algn="r">
              <a:defRPr sz="1200"/>
            </a:lvl1pPr>
          </a:lstStyle>
          <a:p>
            <a:fld id="{6E99F6B6-2893-4520-AAFA-65E9E8C0AFEB}" type="datetimeFigureOut">
              <a:rPr lang="en-US" smtClean="0"/>
              <a:pPr/>
              <a:t>9/24/2024</a:t>
            </a:fld>
            <a:endParaRPr lang="en-US" dirty="0"/>
          </a:p>
        </p:txBody>
      </p:sp>
      <p:sp>
        <p:nvSpPr>
          <p:cNvPr id="4" name="Footer Placeholder 3"/>
          <p:cNvSpPr>
            <a:spLocks noGrp="1"/>
          </p:cNvSpPr>
          <p:nvPr>
            <p:ph type="ftr" sz="quarter" idx="2"/>
          </p:nvPr>
        </p:nvSpPr>
        <p:spPr>
          <a:xfrm>
            <a:off x="0" y="6513910"/>
            <a:ext cx="4028440" cy="34290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5265809" y="6513910"/>
            <a:ext cx="4028440" cy="342900"/>
          </a:xfrm>
          <a:prstGeom prst="rect">
            <a:avLst/>
          </a:prstGeom>
        </p:spPr>
        <p:txBody>
          <a:bodyPr vert="horz" lIns="91440" tIns="45720" rIns="91440" bIns="45720" rtlCol="0" anchor="b"/>
          <a:lstStyle>
            <a:lvl1pPr algn="r">
              <a:defRPr sz="1200"/>
            </a:lvl1pPr>
          </a:lstStyle>
          <a:p>
            <a:fld id="{0EE488C0-E668-41B2-91CC-8278CEE61414}" type="slidenum">
              <a:rPr lang="en-US" smtClean="0"/>
              <a:pPr/>
              <a:t>‹#›</a:t>
            </a:fld>
            <a:endParaRPr lang="en-US" dirty="0"/>
          </a:p>
        </p:txBody>
      </p:sp>
    </p:spTree>
    <p:extLst>
      <p:ext uri="{BB962C8B-B14F-4D97-AF65-F5344CB8AC3E}">
        <p14:creationId xmlns:p14="http://schemas.microsoft.com/office/powerpoint/2010/main" val="390413477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028440" cy="3429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5265809" y="0"/>
            <a:ext cx="4028440" cy="342900"/>
          </a:xfrm>
          <a:prstGeom prst="rect">
            <a:avLst/>
          </a:prstGeom>
        </p:spPr>
        <p:txBody>
          <a:bodyPr vert="horz" lIns="91440" tIns="45720" rIns="91440" bIns="45720" rtlCol="0"/>
          <a:lstStyle>
            <a:lvl1pPr algn="r">
              <a:defRPr sz="1200"/>
            </a:lvl1pPr>
          </a:lstStyle>
          <a:p>
            <a:fld id="{B60F3E1A-F44A-4BDC-BFDE-3CE901F7CC0B}" type="datetimeFigureOut">
              <a:rPr lang="en-US" smtClean="0"/>
              <a:pPr/>
              <a:t>9/24/2024</a:t>
            </a:fld>
            <a:endParaRPr lang="en-US" dirty="0"/>
          </a:p>
        </p:txBody>
      </p:sp>
      <p:sp>
        <p:nvSpPr>
          <p:cNvPr id="4" name="Slide Image Placeholder 3"/>
          <p:cNvSpPr>
            <a:spLocks noGrp="1" noRot="1" noChangeAspect="1"/>
          </p:cNvSpPr>
          <p:nvPr>
            <p:ph type="sldImg" idx="2"/>
          </p:nvPr>
        </p:nvSpPr>
        <p:spPr>
          <a:xfrm>
            <a:off x="2933700" y="514350"/>
            <a:ext cx="3429000" cy="257175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929640" y="3257550"/>
            <a:ext cx="7437120" cy="30861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6513910"/>
            <a:ext cx="4028440" cy="3429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5265809" y="6513910"/>
            <a:ext cx="4028440" cy="342900"/>
          </a:xfrm>
          <a:prstGeom prst="rect">
            <a:avLst/>
          </a:prstGeom>
        </p:spPr>
        <p:txBody>
          <a:bodyPr vert="horz" lIns="91440" tIns="45720" rIns="91440" bIns="45720" rtlCol="0" anchor="b"/>
          <a:lstStyle>
            <a:lvl1pPr algn="r">
              <a:defRPr sz="1200"/>
            </a:lvl1pPr>
          </a:lstStyle>
          <a:p>
            <a:fld id="{58BE1359-2DA2-4102-8E5F-3C314329F386}" type="slidenum">
              <a:rPr lang="en-US" smtClean="0"/>
              <a:pPr/>
              <a:t>‹#›</a:t>
            </a:fld>
            <a:endParaRPr lang="en-US" dirty="0"/>
          </a:p>
        </p:txBody>
      </p:sp>
    </p:spTree>
    <p:extLst>
      <p:ext uri="{BB962C8B-B14F-4D97-AF65-F5344CB8AC3E}">
        <p14:creationId xmlns:p14="http://schemas.microsoft.com/office/powerpoint/2010/main" val="92502896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9/24/2024 11:39 AM</a:t>
            </a:fld>
            <a:endParaRPr lang="en-US" dirty="0"/>
          </a:p>
        </p:txBody>
      </p:sp>
      <p:sp>
        <p:nvSpPr>
          <p:cNvPr id="6" name="Footer Placeholder 5"/>
          <p:cNvSpPr>
            <a:spLocks noGrp="1"/>
          </p:cNvSpPr>
          <p:nvPr>
            <p:ph type="ftr" sz="quarter" idx="12"/>
          </p:nvPr>
        </p:nvSpPr>
        <p:spPr>
          <a:xfrm>
            <a:off x="0" y="6513910"/>
            <a:ext cx="8366760" cy="342900"/>
          </a:xfrm>
        </p:spPr>
        <p:txBody>
          <a:bodyPr/>
          <a:lstStyle/>
          <a:p>
            <a:r>
              <a:rPr lang="en-US" sz="500" dirty="0" smtClean="0">
                <a:solidFill>
                  <a:srgbClr val="000000"/>
                </a:solidFill>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rPr>
            </a:br>
            <a:r>
              <a:rPr lang="en-US" sz="500" dirty="0" smtClean="0">
                <a:solidFill>
                  <a:srgbClr val="000000"/>
                </a:solidFill>
              </a:rPr>
              <a:t>MICROSOFT MAKES NO WARRANTIES, EXPRESS, IMPLIED OR STATUTORY, AS TO THE INFORMATION IN THIS PRESENTATION.</a:t>
            </a:r>
          </a:p>
          <a:p>
            <a:endParaRPr lang="en-US" sz="500" dirty="0"/>
          </a:p>
        </p:txBody>
      </p:sp>
      <p:sp>
        <p:nvSpPr>
          <p:cNvPr id="7" name="Slide Number Placeholder 6"/>
          <p:cNvSpPr>
            <a:spLocks noGrp="1"/>
          </p:cNvSpPr>
          <p:nvPr>
            <p:ph type="sldNum" sz="quarter" idx="13"/>
          </p:nvPr>
        </p:nvSpPr>
        <p:spPr>
          <a:xfrm>
            <a:off x="8366762" y="6513910"/>
            <a:ext cx="927489" cy="342900"/>
          </a:xfrm>
        </p:spPr>
        <p:txBody>
          <a:bodyPr/>
          <a:lstStyle/>
          <a:p>
            <a:fld id="{EC87E0CF-87F6-4B58-B8B8-DCAB2DAAF3CA}" type="slidenum">
              <a:rPr lang="en-US" smtClean="0"/>
              <a:pPr/>
              <a:t>1</a:t>
            </a:fld>
            <a:endParaRPr lang="en-US" dirty="0"/>
          </a:p>
        </p:txBody>
      </p:sp>
    </p:spTree>
    <p:extLst>
      <p:ext uri="{BB962C8B-B14F-4D97-AF65-F5344CB8AC3E}">
        <p14:creationId xmlns:p14="http://schemas.microsoft.com/office/powerpoint/2010/main" val="19544259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9/24/2024 11:39 AM</a:t>
            </a:fld>
            <a:endParaRPr lang="en-US" dirty="0"/>
          </a:p>
        </p:txBody>
      </p:sp>
      <p:sp>
        <p:nvSpPr>
          <p:cNvPr id="6" name="Footer Placeholder 5"/>
          <p:cNvSpPr>
            <a:spLocks noGrp="1"/>
          </p:cNvSpPr>
          <p:nvPr>
            <p:ph type="ftr" sz="quarter" idx="12"/>
          </p:nvPr>
        </p:nvSpPr>
        <p:spPr/>
        <p:txBody>
          <a:bodyPr/>
          <a:lstStyle/>
          <a:p>
            <a:r>
              <a:rPr lang="en-US" dirty="0" smtClean="0">
                <a:solidFill>
                  <a:srgbClr val="000000"/>
                </a:solidFill>
              </a:rPr>
              <a:t>© 2007 Microsoft Corporation. All rights reserved. Microsoft, Windows, Windows Vista and other product names are or may be registered trademarks and/or trademarks in the U.S. and/or other countries.</a:t>
            </a:r>
          </a:p>
          <a:p>
            <a:r>
              <a:rPr lang="en-US" dirty="0"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dirty="0" smtClean="0">
                <a:solidFill>
                  <a:srgbClr val="000000"/>
                </a:solidFill>
              </a:rPr>
            </a:br>
            <a:r>
              <a:rPr lang="en-US" dirty="0" smtClean="0">
                <a:solidFill>
                  <a:srgbClr val="000000"/>
                </a:solidFill>
              </a:rPr>
              <a:t>MICROSOFT MAKES NO WARRANTIES, EXPRESS, IMPLIED OR STATUTORY, AS TO THE INFORMATION IN THIS PRESENTATION.</a:t>
            </a:r>
          </a:p>
          <a:p>
            <a:endParaRPr lang="en-US" dirty="0"/>
          </a:p>
        </p:txBody>
      </p:sp>
      <p:sp>
        <p:nvSpPr>
          <p:cNvPr id="7" name="Slide Number Placeholder 6"/>
          <p:cNvSpPr>
            <a:spLocks noGrp="1"/>
          </p:cNvSpPr>
          <p:nvPr>
            <p:ph type="sldNum" sz="quarter" idx="13"/>
          </p:nvPr>
        </p:nvSpPr>
        <p:spPr/>
        <p:txBody>
          <a:bodyPr/>
          <a:lstStyle/>
          <a:p>
            <a:fld id="{EC87E0CF-87F6-4B58-B8B8-DCAB2DAAF3CA}" type="slidenum">
              <a:rPr lang="en-US" smtClean="0"/>
              <a:pPr/>
              <a:t>10</a:t>
            </a:fld>
            <a:endParaRPr lang="en-US" dirty="0"/>
          </a:p>
        </p:txBody>
      </p:sp>
    </p:spTree>
    <p:extLst>
      <p:ext uri="{BB962C8B-B14F-4D97-AF65-F5344CB8AC3E}">
        <p14:creationId xmlns:p14="http://schemas.microsoft.com/office/powerpoint/2010/main" val="93840677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9/24/2024 11:39 AM</a:t>
            </a:fld>
            <a:endParaRPr lang="en-US" dirty="0"/>
          </a:p>
        </p:txBody>
      </p:sp>
      <p:sp>
        <p:nvSpPr>
          <p:cNvPr id="6" name="Footer Placeholder 5"/>
          <p:cNvSpPr>
            <a:spLocks noGrp="1"/>
          </p:cNvSpPr>
          <p:nvPr>
            <p:ph type="ftr" sz="quarter" idx="12"/>
          </p:nvPr>
        </p:nvSpPr>
        <p:spPr/>
        <p:txBody>
          <a:bodyPr/>
          <a:lstStyle/>
          <a:p>
            <a:r>
              <a:rPr lang="en-US" dirty="0" smtClean="0">
                <a:solidFill>
                  <a:srgbClr val="000000"/>
                </a:solidFill>
              </a:rPr>
              <a:t>© 2007 Microsoft Corporation. All rights reserved. Microsoft, Windows, Windows Vista and other product names are or may be registered trademarks and/or trademarks in the U.S. and/or other countries.</a:t>
            </a:r>
          </a:p>
          <a:p>
            <a:r>
              <a:rPr lang="en-US" dirty="0"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dirty="0" smtClean="0">
                <a:solidFill>
                  <a:srgbClr val="000000"/>
                </a:solidFill>
              </a:rPr>
            </a:br>
            <a:r>
              <a:rPr lang="en-US" dirty="0" smtClean="0">
                <a:solidFill>
                  <a:srgbClr val="000000"/>
                </a:solidFill>
              </a:rPr>
              <a:t>MICROSOFT MAKES NO WARRANTIES, EXPRESS, IMPLIED OR STATUTORY, AS TO THE INFORMATION IN THIS PRESENTATION.</a:t>
            </a:r>
          </a:p>
          <a:p>
            <a:endParaRPr lang="en-US" dirty="0"/>
          </a:p>
        </p:txBody>
      </p:sp>
      <p:sp>
        <p:nvSpPr>
          <p:cNvPr id="7" name="Slide Number Placeholder 6"/>
          <p:cNvSpPr>
            <a:spLocks noGrp="1"/>
          </p:cNvSpPr>
          <p:nvPr>
            <p:ph type="sldNum" sz="quarter" idx="13"/>
          </p:nvPr>
        </p:nvSpPr>
        <p:spPr/>
        <p:txBody>
          <a:bodyPr/>
          <a:lstStyle/>
          <a:p>
            <a:fld id="{EC87E0CF-87F6-4B58-B8B8-DCAB2DAAF3CA}" type="slidenum">
              <a:rPr lang="en-US" smtClean="0"/>
              <a:pPr/>
              <a:t>11</a:t>
            </a:fld>
            <a:endParaRPr lang="en-US" dirty="0"/>
          </a:p>
        </p:txBody>
      </p:sp>
    </p:spTree>
    <p:extLst>
      <p:ext uri="{BB962C8B-B14F-4D97-AF65-F5344CB8AC3E}">
        <p14:creationId xmlns:p14="http://schemas.microsoft.com/office/powerpoint/2010/main" val="209532650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9/24/2024 11:39 AM</a:t>
            </a:fld>
            <a:endParaRPr lang="en-US" dirty="0"/>
          </a:p>
        </p:txBody>
      </p:sp>
      <p:sp>
        <p:nvSpPr>
          <p:cNvPr id="6" name="Footer Placeholder 5"/>
          <p:cNvSpPr>
            <a:spLocks noGrp="1"/>
          </p:cNvSpPr>
          <p:nvPr>
            <p:ph type="ftr" sz="quarter" idx="12"/>
          </p:nvPr>
        </p:nvSpPr>
        <p:spPr/>
        <p:txBody>
          <a:bodyPr/>
          <a:lstStyle/>
          <a:p>
            <a:r>
              <a:rPr lang="en-US" dirty="0" smtClean="0">
                <a:solidFill>
                  <a:srgbClr val="000000"/>
                </a:solidFill>
              </a:rPr>
              <a:t>© 2007 Microsoft Corporation. All rights reserved. Microsoft, Windows, Windows Vista and other product names are or may be registered trademarks and/or trademarks in the U.S. and/or other countries.</a:t>
            </a:r>
          </a:p>
          <a:p>
            <a:r>
              <a:rPr lang="en-US" dirty="0"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dirty="0" smtClean="0">
                <a:solidFill>
                  <a:srgbClr val="000000"/>
                </a:solidFill>
              </a:rPr>
            </a:br>
            <a:r>
              <a:rPr lang="en-US" dirty="0" smtClean="0">
                <a:solidFill>
                  <a:srgbClr val="000000"/>
                </a:solidFill>
              </a:rPr>
              <a:t>MICROSOFT MAKES NO WARRANTIES, EXPRESS, IMPLIED OR STATUTORY, AS TO THE INFORMATION IN THIS PRESENTATION.</a:t>
            </a:r>
          </a:p>
          <a:p>
            <a:endParaRPr lang="en-US" dirty="0"/>
          </a:p>
        </p:txBody>
      </p:sp>
      <p:sp>
        <p:nvSpPr>
          <p:cNvPr id="7" name="Slide Number Placeholder 6"/>
          <p:cNvSpPr>
            <a:spLocks noGrp="1"/>
          </p:cNvSpPr>
          <p:nvPr>
            <p:ph type="sldNum" sz="quarter" idx="13"/>
          </p:nvPr>
        </p:nvSpPr>
        <p:spPr/>
        <p:txBody>
          <a:bodyPr/>
          <a:lstStyle/>
          <a:p>
            <a:fld id="{EC87E0CF-87F6-4B58-B8B8-DCAB2DAAF3CA}" type="slidenum">
              <a:rPr lang="en-US" smtClean="0"/>
              <a:pPr/>
              <a:t>12</a:t>
            </a:fld>
            <a:endParaRPr lang="en-US" dirty="0"/>
          </a:p>
        </p:txBody>
      </p:sp>
    </p:spTree>
    <p:extLst>
      <p:ext uri="{BB962C8B-B14F-4D97-AF65-F5344CB8AC3E}">
        <p14:creationId xmlns:p14="http://schemas.microsoft.com/office/powerpoint/2010/main" val="209532650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9/24/2024 11:39 AM</a:t>
            </a:fld>
            <a:endParaRPr lang="en-US" dirty="0"/>
          </a:p>
        </p:txBody>
      </p:sp>
      <p:sp>
        <p:nvSpPr>
          <p:cNvPr id="6" name="Footer Placeholder 5"/>
          <p:cNvSpPr>
            <a:spLocks noGrp="1"/>
          </p:cNvSpPr>
          <p:nvPr>
            <p:ph type="ftr" sz="quarter" idx="12"/>
          </p:nvPr>
        </p:nvSpPr>
        <p:spPr/>
        <p:txBody>
          <a:bodyPr/>
          <a:lstStyle/>
          <a:p>
            <a:r>
              <a:rPr lang="en-US" dirty="0" smtClean="0">
                <a:solidFill>
                  <a:srgbClr val="000000"/>
                </a:solidFill>
              </a:rPr>
              <a:t>© 2007 Microsoft Corporation. All rights reserved. Microsoft, Windows, Windows Vista and other product names are or may be registered trademarks and/or trademarks in the U.S. and/or other countries.</a:t>
            </a:r>
          </a:p>
          <a:p>
            <a:r>
              <a:rPr lang="en-US" dirty="0"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dirty="0" smtClean="0">
                <a:solidFill>
                  <a:srgbClr val="000000"/>
                </a:solidFill>
              </a:rPr>
            </a:br>
            <a:r>
              <a:rPr lang="en-US" dirty="0" smtClean="0">
                <a:solidFill>
                  <a:srgbClr val="000000"/>
                </a:solidFill>
              </a:rPr>
              <a:t>MICROSOFT MAKES NO WARRANTIES, EXPRESS, IMPLIED OR STATUTORY, AS TO THE INFORMATION IN THIS PRESENTATION.</a:t>
            </a:r>
          </a:p>
          <a:p>
            <a:endParaRPr lang="en-US" dirty="0"/>
          </a:p>
        </p:txBody>
      </p:sp>
      <p:sp>
        <p:nvSpPr>
          <p:cNvPr id="7" name="Slide Number Placeholder 6"/>
          <p:cNvSpPr>
            <a:spLocks noGrp="1"/>
          </p:cNvSpPr>
          <p:nvPr>
            <p:ph type="sldNum" sz="quarter" idx="13"/>
          </p:nvPr>
        </p:nvSpPr>
        <p:spPr/>
        <p:txBody>
          <a:bodyPr/>
          <a:lstStyle/>
          <a:p>
            <a:fld id="{EC87E0CF-87F6-4B58-B8B8-DCAB2DAAF3CA}" type="slidenum">
              <a:rPr lang="en-US" smtClean="0"/>
              <a:pPr/>
              <a:t>13</a:t>
            </a:fld>
            <a:endParaRPr lang="en-US" dirty="0"/>
          </a:p>
        </p:txBody>
      </p:sp>
    </p:spTree>
    <p:extLst>
      <p:ext uri="{BB962C8B-B14F-4D97-AF65-F5344CB8AC3E}">
        <p14:creationId xmlns:p14="http://schemas.microsoft.com/office/powerpoint/2010/main" val="209532650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9/24/2024 11:39 AM</a:t>
            </a:fld>
            <a:endParaRPr lang="en-US" dirty="0"/>
          </a:p>
        </p:txBody>
      </p:sp>
      <p:sp>
        <p:nvSpPr>
          <p:cNvPr id="6" name="Footer Placeholder 5"/>
          <p:cNvSpPr>
            <a:spLocks noGrp="1"/>
          </p:cNvSpPr>
          <p:nvPr>
            <p:ph type="ftr" sz="quarter" idx="12"/>
          </p:nvPr>
        </p:nvSpPr>
        <p:spPr/>
        <p:txBody>
          <a:bodyPr/>
          <a:lstStyle/>
          <a:p>
            <a:r>
              <a:rPr lang="en-US" dirty="0" smtClean="0">
                <a:solidFill>
                  <a:srgbClr val="000000"/>
                </a:solidFill>
              </a:rPr>
              <a:t>© 2007 Microsoft Corporation. All rights reserved. Microsoft, Windows, Windows Vista and other product names are or may be registered trademarks and/or trademarks in the U.S. and/or other countries.</a:t>
            </a:r>
          </a:p>
          <a:p>
            <a:r>
              <a:rPr lang="en-US" dirty="0"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dirty="0" smtClean="0">
                <a:solidFill>
                  <a:srgbClr val="000000"/>
                </a:solidFill>
              </a:rPr>
            </a:br>
            <a:r>
              <a:rPr lang="en-US" dirty="0" smtClean="0">
                <a:solidFill>
                  <a:srgbClr val="000000"/>
                </a:solidFill>
              </a:rPr>
              <a:t>MICROSOFT MAKES NO WARRANTIES, EXPRESS, IMPLIED OR STATUTORY, AS TO THE INFORMATION IN THIS PRESENTATION.</a:t>
            </a:r>
          </a:p>
          <a:p>
            <a:endParaRPr lang="en-US" dirty="0"/>
          </a:p>
        </p:txBody>
      </p:sp>
      <p:sp>
        <p:nvSpPr>
          <p:cNvPr id="7" name="Slide Number Placeholder 6"/>
          <p:cNvSpPr>
            <a:spLocks noGrp="1"/>
          </p:cNvSpPr>
          <p:nvPr>
            <p:ph type="sldNum" sz="quarter" idx="13"/>
          </p:nvPr>
        </p:nvSpPr>
        <p:spPr/>
        <p:txBody>
          <a:bodyPr/>
          <a:lstStyle/>
          <a:p>
            <a:fld id="{EC87E0CF-87F6-4B58-B8B8-DCAB2DAAF3CA}" type="slidenum">
              <a:rPr lang="en-US" smtClean="0"/>
              <a:pPr/>
              <a:t>14</a:t>
            </a:fld>
            <a:endParaRPr lang="en-US" dirty="0"/>
          </a:p>
        </p:txBody>
      </p:sp>
    </p:spTree>
    <p:extLst>
      <p:ext uri="{BB962C8B-B14F-4D97-AF65-F5344CB8AC3E}">
        <p14:creationId xmlns:p14="http://schemas.microsoft.com/office/powerpoint/2010/main" val="209532650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9/24/2024 11:39 AM</a:t>
            </a:fld>
            <a:endParaRPr lang="en-US" dirty="0"/>
          </a:p>
        </p:txBody>
      </p:sp>
      <p:sp>
        <p:nvSpPr>
          <p:cNvPr id="6" name="Footer Placeholder 5"/>
          <p:cNvSpPr>
            <a:spLocks noGrp="1"/>
          </p:cNvSpPr>
          <p:nvPr>
            <p:ph type="ftr" sz="quarter" idx="12"/>
          </p:nvPr>
        </p:nvSpPr>
        <p:spPr/>
        <p:txBody>
          <a:bodyPr/>
          <a:lstStyle/>
          <a:p>
            <a:r>
              <a:rPr lang="en-US" dirty="0" smtClean="0">
                <a:solidFill>
                  <a:srgbClr val="000000"/>
                </a:solidFill>
              </a:rPr>
              <a:t>© 2007 Microsoft Corporation. All rights reserved. Microsoft, Windows, Windows Vista and other product names are or may be registered trademarks and/or trademarks in the U.S. and/or other countries.</a:t>
            </a:r>
          </a:p>
          <a:p>
            <a:r>
              <a:rPr lang="en-US" dirty="0"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dirty="0" smtClean="0">
                <a:solidFill>
                  <a:srgbClr val="000000"/>
                </a:solidFill>
              </a:rPr>
            </a:br>
            <a:r>
              <a:rPr lang="en-US" dirty="0" smtClean="0">
                <a:solidFill>
                  <a:srgbClr val="000000"/>
                </a:solidFill>
              </a:rPr>
              <a:t>MICROSOFT MAKES NO WARRANTIES, EXPRESS, IMPLIED OR STATUTORY, AS TO THE INFORMATION IN THIS PRESENTATION.</a:t>
            </a:r>
          </a:p>
          <a:p>
            <a:endParaRPr lang="en-US" dirty="0"/>
          </a:p>
        </p:txBody>
      </p:sp>
      <p:sp>
        <p:nvSpPr>
          <p:cNvPr id="7" name="Slide Number Placeholder 6"/>
          <p:cNvSpPr>
            <a:spLocks noGrp="1"/>
          </p:cNvSpPr>
          <p:nvPr>
            <p:ph type="sldNum" sz="quarter" idx="13"/>
          </p:nvPr>
        </p:nvSpPr>
        <p:spPr/>
        <p:txBody>
          <a:bodyPr/>
          <a:lstStyle/>
          <a:p>
            <a:fld id="{EC87E0CF-87F6-4B58-B8B8-DCAB2DAAF3CA}" type="slidenum">
              <a:rPr lang="en-US" smtClean="0"/>
              <a:pPr/>
              <a:t>15</a:t>
            </a:fld>
            <a:endParaRPr lang="en-US" dirty="0"/>
          </a:p>
        </p:txBody>
      </p:sp>
    </p:spTree>
    <p:extLst>
      <p:ext uri="{BB962C8B-B14F-4D97-AF65-F5344CB8AC3E}">
        <p14:creationId xmlns:p14="http://schemas.microsoft.com/office/powerpoint/2010/main" val="349313152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solidFill>
                <a:prstClr val="black"/>
              </a:solidFill>
            </a:endParaRPr>
          </a:p>
        </p:txBody>
      </p:sp>
      <p:sp>
        <p:nvSpPr>
          <p:cNvPr id="5" name="Date Placeholder 4"/>
          <p:cNvSpPr>
            <a:spLocks noGrp="1"/>
          </p:cNvSpPr>
          <p:nvPr>
            <p:ph type="dt" idx="11"/>
          </p:nvPr>
        </p:nvSpPr>
        <p:spPr/>
        <p:txBody>
          <a:bodyPr/>
          <a:lstStyle/>
          <a:p>
            <a:fld id="{81331B57-0BE5-4F82-AA58-76F53EFF3ADA}" type="datetime8">
              <a:rPr lang="en-US" smtClean="0">
                <a:solidFill>
                  <a:prstClr val="black"/>
                </a:solidFill>
              </a:rPr>
              <a:pPr/>
              <a:t>9/24/2024 11:39 AM</a:t>
            </a:fld>
            <a:endParaRPr lang="en-US" dirty="0">
              <a:solidFill>
                <a:prstClr val="black"/>
              </a:solidFill>
            </a:endParaRPr>
          </a:p>
        </p:txBody>
      </p:sp>
      <p:sp>
        <p:nvSpPr>
          <p:cNvPr id="6" name="Footer Placeholder 5"/>
          <p:cNvSpPr>
            <a:spLocks noGrp="1"/>
          </p:cNvSpPr>
          <p:nvPr>
            <p:ph type="ftr" sz="quarter" idx="12"/>
          </p:nvPr>
        </p:nvSpPr>
        <p:spPr>
          <a:xfrm>
            <a:off x="0" y="6513910"/>
            <a:ext cx="8366760" cy="342900"/>
          </a:xfrm>
        </p:spPr>
        <p:txBody>
          <a:bodyPr/>
          <a:lstStyle/>
          <a:p>
            <a:r>
              <a:rPr lang="en-US" sz="500" dirty="0" smtClean="0">
                <a:solidFill>
                  <a:srgbClr val="000000"/>
                </a:solidFill>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rPr>
            </a:br>
            <a:r>
              <a:rPr lang="en-US" sz="500" dirty="0" smtClean="0">
                <a:solidFill>
                  <a:srgbClr val="000000"/>
                </a:solidFill>
              </a:rPr>
              <a:t>MICROSOFT MAKES NO WARRANTIES, EXPRESS, IMPLIED OR STATUTORY, AS TO THE INFORMATION IN THIS PRESENTATION.</a:t>
            </a:r>
          </a:p>
          <a:p>
            <a:endParaRPr lang="en-US" sz="500" dirty="0">
              <a:solidFill>
                <a:prstClr val="black"/>
              </a:solidFill>
            </a:endParaRPr>
          </a:p>
        </p:txBody>
      </p:sp>
      <p:sp>
        <p:nvSpPr>
          <p:cNvPr id="7" name="Slide Number Placeholder 6"/>
          <p:cNvSpPr>
            <a:spLocks noGrp="1"/>
          </p:cNvSpPr>
          <p:nvPr>
            <p:ph type="sldNum" sz="quarter" idx="13"/>
          </p:nvPr>
        </p:nvSpPr>
        <p:spPr>
          <a:xfrm>
            <a:off x="8366762" y="6513910"/>
            <a:ext cx="927489" cy="342900"/>
          </a:xfrm>
        </p:spPr>
        <p:txBody>
          <a:bodyPr/>
          <a:lstStyle/>
          <a:p>
            <a:fld id="{EC87E0CF-87F6-4B58-B8B8-DCAB2DAAF3CA}" type="slidenum">
              <a:rPr lang="en-US" smtClean="0">
                <a:solidFill>
                  <a:prstClr val="black"/>
                </a:solidFill>
              </a:rPr>
              <a:pPr/>
              <a:t>16</a:t>
            </a:fld>
            <a:endParaRPr lang="en-US" dirty="0">
              <a:solidFill>
                <a:prstClr val="black"/>
              </a:solidFill>
            </a:endParaRPr>
          </a:p>
        </p:txBody>
      </p:sp>
    </p:spTree>
    <p:extLst>
      <p:ext uri="{BB962C8B-B14F-4D97-AF65-F5344CB8AC3E}">
        <p14:creationId xmlns:p14="http://schemas.microsoft.com/office/powerpoint/2010/main" val="161319305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9/24/2024 11:39 AM</a:t>
            </a:fld>
            <a:endParaRPr lang="en-US" dirty="0"/>
          </a:p>
        </p:txBody>
      </p:sp>
      <p:sp>
        <p:nvSpPr>
          <p:cNvPr id="6" name="Footer Placeholder 5"/>
          <p:cNvSpPr>
            <a:spLocks noGrp="1"/>
          </p:cNvSpPr>
          <p:nvPr>
            <p:ph type="ftr" sz="quarter" idx="12"/>
          </p:nvPr>
        </p:nvSpPr>
        <p:spPr/>
        <p:txBody>
          <a:bodyPr/>
          <a:lstStyle/>
          <a:p>
            <a:r>
              <a:rPr lang="en-US" dirty="0" smtClean="0">
                <a:solidFill>
                  <a:srgbClr val="000000"/>
                </a:solidFill>
              </a:rPr>
              <a:t>© 2007 Microsoft Corporation. All rights reserved. Microsoft, Windows, Windows Vista and other product names are or may be registered trademarks and/or trademarks in the U.S. and/or other countries.</a:t>
            </a:r>
          </a:p>
          <a:p>
            <a:r>
              <a:rPr lang="en-US" dirty="0"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dirty="0" smtClean="0">
                <a:solidFill>
                  <a:srgbClr val="000000"/>
                </a:solidFill>
              </a:rPr>
            </a:br>
            <a:r>
              <a:rPr lang="en-US" dirty="0" smtClean="0">
                <a:solidFill>
                  <a:srgbClr val="000000"/>
                </a:solidFill>
              </a:rPr>
              <a:t>MICROSOFT MAKES NO WARRANTIES, EXPRESS, IMPLIED OR STATUTORY, AS TO THE INFORMATION IN THIS PRESENTATION.</a:t>
            </a:r>
          </a:p>
          <a:p>
            <a:endParaRPr lang="en-US" dirty="0"/>
          </a:p>
        </p:txBody>
      </p:sp>
      <p:sp>
        <p:nvSpPr>
          <p:cNvPr id="7" name="Slide Number Placeholder 6"/>
          <p:cNvSpPr>
            <a:spLocks noGrp="1"/>
          </p:cNvSpPr>
          <p:nvPr>
            <p:ph type="sldNum" sz="quarter" idx="13"/>
          </p:nvPr>
        </p:nvSpPr>
        <p:spPr/>
        <p:txBody>
          <a:bodyPr/>
          <a:lstStyle/>
          <a:p>
            <a:fld id="{EC87E0CF-87F6-4B58-B8B8-DCAB2DAAF3CA}" type="slidenum">
              <a:rPr lang="en-US" smtClean="0"/>
              <a:pPr/>
              <a:t>17</a:t>
            </a:fld>
            <a:endParaRPr lang="en-US" dirty="0"/>
          </a:p>
        </p:txBody>
      </p:sp>
    </p:spTree>
    <p:extLst>
      <p:ext uri="{BB962C8B-B14F-4D97-AF65-F5344CB8AC3E}">
        <p14:creationId xmlns:p14="http://schemas.microsoft.com/office/powerpoint/2010/main" val="349313152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9/24/2024 11:39 AM</a:t>
            </a:fld>
            <a:endParaRPr lang="en-US" dirty="0"/>
          </a:p>
        </p:txBody>
      </p:sp>
      <p:sp>
        <p:nvSpPr>
          <p:cNvPr id="6" name="Footer Placeholder 5"/>
          <p:cNvSpPr>
            <a:spLocks noGrp="1"/>
          </p:cNvSpPr>
          <p:nvPr>
            <p:ph type="ftr" sz="quarter" idx="12"/>
          </p:nvPr>
        </p:nvSpPr>
        <p:spPr/>
        <p:txBody>
          <a:bodyPr/>
          <a:lstStyle/>
          <a:p>
            <a:r>
              <a:rPr lang="en-US" dirty="0" smtClean="0">
                <a:solidFill>
                  <a:srgbClr val="000000"/>
                </a:solidFill>
              </a:rPr>
              <a:t>© 2007 Microsoft Corporation. All rights reserved. Microsoft, Windows, Windows Vista and other product names are or may be registered trademarks and/or trademarks in the U.S. and/or other countries.</a:t>
            </a:r>
          </a:p>
          <a:p>
            <a:r>
              <a:rPr lang="en-US" dirty="0"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dirty="0" smtClean="0">
                <a:solidFill>
                  <a:srgbClr val="000000"/>
                </a:solidFill>
              </a:rPr>
            </a:br>
            <a:r>
              <a:rPr lang="en-US" dirty="0" smtClean="0">
                <a:solidFill>
                  <a:srgbClr val="000000"/>
                </a:solidFill>
              </a:rPr>
              <a:t>MICROSOFT MAKES NO WARRANTIES, EXPRESS, IMPLIED OR STATUTORY, AS TO THE INFORMATION IN THIS PRESENTATION.</a:t>
            </a:r>
          </a:p>
          <a:p>
            <a:endParaRPr lang="en-US" dirty="0"/>
          </a:p>
        </p:txBody>
      </p:sp>
      <p:sp>
        <p:nvSpPr>
          <p:cNvPr id="7" name="Slide Number Placeholder 6"/>
          <p:cNvSpPr>
            <a:spLocks noGrp="1"/>
          </p:cNvSpPr>
          <p:nvPr>
            <p:ph type="sldNum" sz="quarter" idx="13"/>
          </p:nvPr>
        </p:nvSpPr>
        <p:spPr/>
        <p:txBody>
          <a:bodyPr/>
          <a:lstStyle/>
          <a:p>
            <a:fld id="{EC87E0CF-87F6-4B58-B8B8-DCAB2DAAF3CA}" type="slidenum">
              <a:rPr lang="en-US" smtClean="0"/>
              <a:pPr/>
              <a:t>18</a:t>
            </a:fld>
            <a:endParaRPr lang="en-US" dirty="0"/>
          </a:p>
        </p:txBody>
      </p:sp>
    </p:spTree>
    <p:extLst>
      <p:ext uri="{BB962C8B-B14F-4D97-AF65-F5344CB8AC3E}">
        <p14:creationId xmlns:p14="http://schemas.microsoft.com/office/powerpoint/2010/main" val="349313152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9/24/2024 11:39 AM</a:t>
            </a:fld>
            <a:endParaRPr lang="en-US" dirty="0"/>
          </a:p>
        </p:txBody>
      </p:sp>
      <p:sp>
        <p:nvSpPr>
          <p:cNvPr id="6" name="Footer Placeholder 5"/>
          <p:cNvSpPr>
            <a:spLocks noGrp="1"/>
          </p:cNvSpPr>
          <p:nvPr>
            <p:ph type="ftr" sz="quarter" idx="12"/>
          </p:nvPr>
        </p:nvSpPr>
        <p:spPr/>
        <p:txBody>
          <a:bodyPr/>
          <a:lstStyle/>
          <a:p>
            <a:r>
              <a:rPr lang="en-US" dirty="0" smtClean="0">
                <a:solidFill>
                  <a:srgbClr val="000000"/>
                </a:solidFill>
              </a:rPr>
              <a:t>© 2007 Microsoft Corporation. All rights reserved. Microsoft, Windows, Windows Vista and other product names are or may be registered trademarks and/or trademarks in the U.S. and/or other countries.</a:t>
            </a:r>
          </a:p>
          <a:p>
            <a:r>
              <a:rPr lang="en-US" dirty="0"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dirty="0" smtClean="0">
                <a:solidFill>
                  <a:srgbClr val="000000"/>
                </a:solidFill>
              </a:rPr>
            </a:br>
            <a:r>
              <a:rPr lang="en-US" dirty="0" smtClean="0">
                <a:solidFill>
                  <a:srgbClr val="000000"/>
                </a:solidFill>
              </a:rPr>
              <a:t>MICROSOFT MAKES NO WARRANTIES, EXPRESS, IMPLIED OR STATUTORY, AS TO THE INFORMATION IN THIS PRESENTATION.</a:t>
            </a:r>
          </a:p>
          <a:p>
            <a:endParaRPr lang="en-US" dirty="0"/>
          </a:p>
        </p:txBody>
      </p:sp>
      <p:sp>
        <p:nvSpPr>
          <p:cNvPr id="7" name="Slide Number Placeholder 6"/>
          <p:cNvSpPr>
            <a:spLocks noGrp="1"/>
          </p:cNvSpPr>
          <p:nvPr>
            <p:ph type="sldNum" sz="quarter" idx="13"/>
          </p:nvPr>
        </p:nvSpPr>
        <p:spPr/>
        <p:txBody>
          <a:bodyPr/>
          <a:lstStyle/>
          <a:p>
            <a:fld id="{EC87E0CF-87F6-4B58-B8B8-DCAB2DAAF3CA}" type="slidenum">
              <a:rPr lang="en-US" smtClean="0"/>
              <a:pPr/>
              <a:t>19</a:t>
            </a:fld>
            <a:endParaRPr lang="en-US" dirty="0"/>
          </a:p>
        </p:txBody>
      </p:sp>
    </p:spTree>
    <p:extLst>
      <p:ext uri="{BB962C8B-B14F-4D97-AF65-F5344CB8AC3E}">
        <p14:creationId xmlns:p14="http://schemas.microsoft.com/office/powerpoint/2010/main" val="322592015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9/24/2024 11:39 AM</a:t>
            </a:fld>
            <a:endParaRPr lang="en-US" dirty="0"/>
          </a:p>
        </p:txBody>
      </p:sp>
      <p:sp>
        <p:nvSpPr>
          <p:cNvPr id="6" name="Footer Placeholder 5"/>
          <p:cNvSpPr>
            <a:spLocks noGrp="1"/>
          </p:cNvSpPr>
          <p:nvPr>
            <p:ph type="ftr" sz="quarter" idx="12"/>
          </p:nvPr>
        </p:nvSpPr>
        <p:spPr>
          <a:xfrm>
            <a:off x="0" y="6513910"/>
            <a:ext cx="8366760" cy="342900"/>
          </a:xfrm>
        </p:spPr>
        <p:txBody>
          <a:bodyPr/>
          <a:lstStyle/>
          <a:p>
            <a:r>
              <a:rPr lang="en-US" sz="500" dirty="0" smtClean="0">
                <a:solidFill>
                  <a:srgbClr val="000000"/>
                </a:solidFill>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rPr>
            </a:br>
            <a:r>
              <a:rPr lang="en-US" sz="500" dirty="0" smtClean="0">
                <a:solidFill>
                  <a:srgbClr val="000000"/>
                </a:solidFill>
              </a:rPr>
              <a:t>MICROSOFT MAKES NO WARRANTIES, EXPRESS, IMPLIED OR STATUTORY, AS TO THE INFORMATION IN THIS PRESENTATION.</a:t>
            </a:r>
          </a:p>
          <a:p>
            <a:endParaRPr lang="en-US" sz="500" dirty="0"/>
          </a:p>
        </p:txBody>
      </p:sp>
      <p:sp>
        <p:nvSpPr>
          <p:cNvPr id="7" name="Slide Number Placeholder 6"/>
          <p:cNvSpPr>
            <a:spLocks noGrp="1"/>
          </p:cNvSpPr>
          <p:nvPr>
            <p:ph type="sldNum" sz="quarter" idx="13"/>
          </p:nvPr>
        </p:nvSpPr>
        <p:spPr>
          <a:xfrm>
            <a:off x="8366762" y="6513910"/>
            <a:ext cx="927489" cy="342900"/>
          </a:xfrm>
        </p:spPr>
        <p:txBody>
          <a:bodyPr/>
          <a:lstStyle/>
          <a:p>
            <a:fld id="{EC87E0CF-87F6-4B58-B8B8-DCAB2DAAF3CA}" type="slidenum">
              <a:rPr lang="en-US" smtClean="0"/>
              <a:pPr/>
              <a:t>2</a:t>
            </a:fld>
            <a:endParaRPr lang="en-US" dirty="0"/>
          </a:p>
        </p:txBody>
      </p:sp>
    </p:spTree>
    <p:extLst>
      <p:ext uri="{BB962C8B-B14F-4D97-AF65-F5344CB8AC3E}">
        <p14:creationId xmlns:p14="http://schemas.microsoft.com/office/powerpoint/2010/main" val="203699451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9/24/2024 11:39 AM</a:t>
            </a:fld>
            <a:endParaRPr lang="en-US" dirty="0"/>
          </a:p>
        </p:txBody>
      </p:sp>
      <p:sp>
        <p:nvSpPr>
          <p:cNvPr id="6" name="Footer Placeholder 5"/>
          <p:cNvSpPr>
            <a:spLocks noGrp="1"/>
          </p:cNvSpPr>
          <p:nvPr>
            <p:ph type="ftr" sz="quarter" idx="12"/>
          </p:nvPr>
        </p:nvSpPr>
        <p:spPr/>
        <p:txBody>
          <a:bodyPr/>
          <a:lstStyle/>
          <a:p>
            <a:r>
              <a:rPr lang="en-US" dirty="0" smtClean="0">
                <a:solidFill>
                  <a:srgbClr val="000000"/>
                </a:solidFill>
              </a:rPr>
              <a:t>© 2007 Microsoft Corporation. All rights reserved. Microsoft, Windows, Windows Vista and other product names are or may be registered trademarks and/or trademarks in the U.S. and/or other countries.</a:t>
            </a:r>
          </a:p>
          <a:p>
            <a:r>
              <a:rPr lang="en-US" dirty="0"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dirty="0" smtClean="0">
                <a:solidFill>
                  <a:srgbClr val="000000"/>
                </a:solidFill>
              </a:rPr>
            </a:br>
            <a:r>
              <a:rPr lang="en-US" dirty="0" smtClean="0">
                <a:solidFill>
                  <a:srgbClr val="000000"/>
                </a:solidFill>
              </a:rPr>
              <a:t>MICROSOFT MAKES NO WARRANTIES, EXPRESS, IMPLIED OR STATUTORY, AS TO THE INFORMATION IN THIS PRESENTATION.</a:t>
            </a:r>
          </a:p>
          <a:p>
            <a:endParaRPr lang="en-US" dirty="0"/>
          </a:p>
        </p:txBody>
      </p:sp>
      <p:sp>
        <p:nvSpPr>
          <p:cNvPr id="7" name="Slide Number Placeholder 6"/>
          <p:cNvSpPr>
            <a:spLocks noGrp="1"/>
          </p:cNvSpPr>
          <p:nvPr>
            <p:ph type="sldNum" sz="quarter" idx="13"/>
          </p:nvPr>
        </p:nvSpPr>
        <p:spPr/>
        <p:txBody>
          <a:bodyPr/>
          <a:lstStyle/>
          <a:p>
            <a:fld id="{EC87E0CF-87F6-4B58-B8B8-DCAB2DAAF3CA}" type="slidenum">
              <a:rPr lang="en-US" smtClean="0"/>
              <a:pPr/>
              <a:t>20</a:t>
            </a:fld>
            <a:endParaRPr lang="en-US" dirty="0"/>
          </a:p>
        </p:txBody>
      </p:sp>
    </p:spTree>
    <p:extLst>
      <p:ext uri="{BB962C8B-B14F-4D97-AF65-F5344CB8AC3E}">
        <p14:creationId xmlns:p14="http://schemas.microsoft.com/office/powerpoint/2010/main" val="322592015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9/24/2024 11:39 AM</a:t>
            </a:fld>
            <a:endParaRPr lang="en-US" dirty="0"/>
          </a:p>
        </p:txBody>
      </p:sp>
      <p:sp>
        <p:nvSpPr>
          <p:cNvPr id="6" name="Footer Placeholder 5"/>
          <p:cNvSpPr>
            <a:spLocks noGrp="1"/>
          </p:cNvSpPr>
          <p:nvPr>
            <p:ph type="ftr" sz="quarter" idx="12"/>
          </p:nvPr>
        </p:nvSpPr>
        <p:spPr/>
        <p:txBody>
          <a:bodyPr/>
          <a:lstStyle/>
          <a:p>
            <a:r>
              <a:rPr lang="en-US" dirty="0" smtClean="0">
                <a:solidFill>
                  <a:srgbClr val="000000"/>
                </a:solidFill>
              </a:rPr>
              <a:t>© 2007 Microsoft Corporation. All rights reserved. Microsoft, Windows, Windows Vista and other product names are or may be registered trademarks and/or trademarks in the U.S. and/or other countries.</a:t>
            </a:r>
          </a:p>
          <a:p>
            <a:r>
              <a:rPr lang="en-US" dirty="0"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dirty="0" smtClean="0">
                <a:solidFill>
                  <a:srgbClr val="000000"/>
                </a:solidFill>
              </a:rPr>
            </a:br>
            <a:r>
              <a:rPr lang="en-US" dirty="0" smtClean="0">
                <a:solidFill>
                  <a:srgbClr val="000000"/>
                </a:solidFill>
              </a:rPr>
              <a:t>MICROSOFT MAKES NO WARRANTIES, EXPRESS, IMPLIED OR STATUTORY, AS TO THE INFORMATION IN THIS PRESENTATION.</a:t>
            </a:r>
          </a:p>
          <a:p>
            <a:endParaRPr lang="en-US" dirty="0"/>
          </a:p>
        </p:txBody>
      </p:sp>
      <p:sp>
        <p:nvSpPr>
          <p:cNvPr id="7" name="Slide Number Placeholder 6"/>
          <p:cNvSpPr>
            <a:spLocks noGrp="1"/>
          </p:cNvSpPr>
          <p:nvPr>
            <p:ph type="sldNum" sz="quarter" idx="13"/>
          </p:nvPr>
        </p:nvSpPr>
        <p:spPr/>
        <p:txBody>
          <a:bodyPr/>
          <a:lstStyle/>
          <a:p>
            <a:fld id="{EC87E0CF-87F6-4B58-B8B8-DCAB2DAAF3CA}" type="slidenum">
              <a:rPr lang="en-US" smtClean="0"/>
              <a:pPr/>
              <a:t>21</a:t>
            </a:fld>
            <a:endParaRPr lang="en-US" dirty="0"/>
          </a:p>
        </p:txBody>
      </p:sp>
    </p:spTree>
    <p:extLst>
      <p:ext uri="{BB962C8B-B14F-4D97-AF65-F5344CB8AC3E}">
        <p14:creationId xmlns:p14="http://schemas.microsoft.com/office/powerpoint/2010/main" val="314862381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9/24/2024 11:39 AM</a:t>
            </a:fld>
            <a:endParaRPr lang="en-US" dirty="0"/>
          </a:p>
        </p:txBody>
      </p:sp>
      <p:sp>
        <p:nvSpPr>
          <p:cNvPr id="6" name="Footer Placeholder 5"/>
          <p:cNvSpPr>
            <a:spLocks noGrp="1"/>
          </p:cNvSpPr>
          <p:nvPr>
            <p:ph type="ftr" sz="quarter" idx="12"/>
          </p:nvPr>
        </p:nvSpPr>
        <p:spPr/>
        <p:txBody>
          <a:bodyPr/>
          <a:lstStyle/>
          <a:p>
            <a:r>
              <a:rPr lang="en-US" dirty="0" smtClean="0">
                <a:solidFill>
                  <a:srgbClr val="000000"/>
                </a:solidFill>
              </a:rPr>
              <a:t>© 2007 Microsoft Corporation. All rights reserved. Microsoft, Windows, Windows Vista and other product names are or may be registered trademarks and/or trademarks in the U.S. and/or other countries.</a:t>
            </a:r>
          </a:p>
          <a:p>
            <a:r>
              <a:rPr lang="en-US" dirty="0"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dirty="0" smtClean="0">
                <a:solidFill>
                  <a:srgbClr val="000000"/>
                </a:solidFill>
              </a:rPr>
            </a:br>
            <a:r>
              <a:rPr lang="en-US" dirty="0" smtClean="0">
                <a:solidFill>
                  <a:srgbClr val="000000"/>
                </a:solidFill>
              </a:rPr>
              <a:t>MICROSOFT MAKES NO WARRANTIES, EXPRESS, IMPLIED OR STATUTORY, AS TO THE INFORMATION IN THIS PRESENTATION.</a:t>
            </a:r>
          </a:p>
          <a:p>
            <a:endParaRPr lang="en-US" dirty="0"/>
          </a:p>
        </p:txBody>
      </p:sp>
      <p:sp>
        <p:nvSpPr>
          <p:cNvPr id="7" name="Slide Number Placeholder 6"/>
          <p:cNvSpPr>
            <a:spLocks noGrp="1"/>
          </p:cNvSpPr>
          <p:nvPr>
            <p:ph type="sldNum" sz="quarter" idx="13"/>
          </p:nvPr>
        </p:nvSpPr>
        <p:spPr/>
        <p:txBody>
          <a:bodyPr/>
          <a:lstStyle/>
          <a:p>
            <a:fld id="{EC87E0CF-87F6-4B58-B8B8-DCAB2DAAF3CA}" type="slidenum">
              <a:rPr lang="en-US" smtClean="0"/>
              <a:pPr/>
              <a:t>22</a:t>
            </a:fld>
            <a:endParaRPr lang="en-US" dirty="0"/>
          </a:p>
        </p:txBody>
      </p:sp>
    </p:spTree>
    <p:extLst>
      <p:ext uri="{BB962C8B-B14F-4D97-AF65-F5344CB8AC3E}">
        <p14:creationId xmlns:p14="http://schemas.microsoft.com/office/powerpoint/2010/main" val="175894218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9/24/2024 11:39 AM</a:t>
            </a:fld>
            <a:endParaRPr lang="en-US" dirty="0"/>
          </a:p>
        </p:txBody>
      </p:sp>
      <p:sp>
        <p:nvSpPr>
          <p:cNvPr id="6" name="Footer Placeholder 5"/>
          <p:cNvSpPr>
            <a:spLocks noGrp="1"/>
          </p:cNvSpPr>
          <p:nvPr>
            <p:ph type="ftr" sz="quarter" idx="12"/>
          </p:nvPr>
        </p:nvSpPr>
        <p:spPr/>
        <p:txBody>
          <a:bodyPr/>
          <a:lstStyle/>
          <a:p>
            <a:r>
              <a:rPr lang="en-US" dirty="0" smtClean="0">
                <a:solidFill>
                  <a:srgbClr val="000000"/>
                </a:solidFill>
              </a:rPr>
              <a:t>© 2007 Microsoft Corporation. All rights reserved. Microsoft, Windows, Windows Vista and other product names are or may be registered trademarks and/or trademarks in the U.S. and/or other countries.</a:t>
            </a:r>
          </a:p>
          <a:p>
            <a:r>
              <a:rPr lang="en-US" dirty="0"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dirty="0" smtClean="0">
                <a:solidFill>
                  <a:srgbClr val="000000"/>
                </a:solidFill>
              </a:rPr>
            </a:br>
            <a:r>
              <a:rPr lang="en-US" dirty="0" smtClean="0">
                <a:solidFill>
                  <a:srgbClr val="000000"/>
                </a:solidFill>
              </a:rPr>
              <a:t>MICROSOFT MAKES NO WARRANTIES, EXPRESS, IMPLIED OR STATUTORY, AS TO THE INFORMATION IN THIS PRESENTATION.</a:t>
            </a:r>
          </a:p>
          <a:p>
            <a:endParaRPr lang="en-US" dirty="0"/>
          </a:p>
        </p:txBody>
      </p:sp>
      <p:sp>
        <p:nvSpPr>
          <p:cNvPr id="7" name="Slide Number Placeholder 6"/>
          <p:cNvSpPr>
            <a:spLocks noGrp="1"/>
          </p:cNvSpPr>
          <p:nvPr>
            <p:ph type="sldNum" sz="quarter" idx="13"/>
          </p:nvPr>
        </p:nvSpPr>
        <p:spPr/>
        <p:txBody>
          <a:bodyPr/>
          <a:lstStyle/>
          <a:p>
            <a:fld id="{EC87E0CF-87F6-4B58-B8B8-DCAB2DAAF3CA}" type="slidenum">
              <a:rPr lang="en-US" smtClean="0"/>
              <a:pPr/>
              <a:t>23</a:t>
            </a:fld>
            <a:endParaRPr lang="en-US" dirty="0"/>
          </a:p>
        </p:txBody>
      </p:sp>
    </p:spTree>
    <p:extLst>
      <p:ext uri="{BB962C8B-B14F-4D97-AF65-F5344CB8AC3E}">
        <p14:creationId xmlns:p14="http://schemas.microsoft.com/office/powerpoint/2010/main" val="3417091476"/>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9/24/2024 11:39 AM</a:t>
            </a:fld>
            <a:endParaRPr lang="en-US" dirty="0"/>
          </a:p>
        </p:txBody>
      </p:sp>
      <p:sp>
        <p:nvSpPr>
          <p:cNvPr id="6" name="Footer Placeholder 5"/>
          <p:cNvSpPr>
            <a:spLocks noGrp="1"/>
          </p:cNvSpPr>
          <p:nvPr>
            <p:ph type="ftr" sz="quarter" idx="12"/>
          </p:nvPr>
        </p:nvSpPr>
        <p:spPr/>
        <p:txBody>
          <a:bodyPr/>
          <a:lstStyle/>
          <a:p>
            <a:r>
              <a:rPr lang="en-US" dirty="0" smtClean="0">
                <a:solidFill>
                  <a:srgbClr val="000000"/>
                </a:solidFill>
              </a:rPr>
              <a:t>© 2007 Microsoft Corporation. All rights reserved. Microsoft, Windows, Windows Vista and other product names are or may be registered trademarks and/or trademarks in the U.S. and/or other countries.</a:t>
            </a:r>
          </a:p>
          <a:p>
            <a:r>
              <a:rPr lang="en-US" dirty="0"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dirty="0" smtClean="0">
                <a:solidFill>
                  <a:srgbClr val="000000"/>
                </a:solidFill>
              </a:rPr>
            </a:br>
            <a:r>
              <a:rPr lang="en-US" dirty="0" smtClean="0">
                <a:solidFill>
                  <a:srgbClr val="000000"/>
                </a:solidFill>
              </a:rPr>
              <a:t>MICROSOFT MAKES NO WARRANTIES, EXPRESS, IMPLIED OR STATUTORY, AS TO THE INFORMATION IN THIS PRESENTATION.</a:t>
            </a:r>
          </a:p>
          <a:p>
            <a:endParaRPr lang="en-US" dirty="0"/>
          </a:p>
        </p:txBody>
      </p:sp>
      <p:sp>
        <p:nvSpPr>
          <p:cNvPr id="7" name="Slide Number Placeholder 6"/>
          <p:cNvSpPr>
            <a:spLocks noGrp="1"/>
          </p:cNvSpPr>
          <p:nvPr>
            <p:ph type="sldNum" sz="quarter" idx="13"/>
          </p:nvPr>
        </p:nvSpPr>
        <p:spPr/>
        <p:txBody>
          <a:bodyPr/>
          <a:lstStyle/>
          <a:p>
            <a:fld id="{EC87E0CF-87F6-4B58-B8B8-DCAB2DAAF3CA}" type="slidenum">
              <a:rPr lang="en-US" smtClean="0"/>
              <a:pPr/>
              <a:t>24</a:t>
            </a:fld>
            <a:endParaRPr lang="en-US" dirty="0"/>
          </a:p>
        </p:txBody>
      </p:sp>
    </p:spTree>
    <p:extLst>
      <p:ext uri="{BB962C8B-B14F-4D97-AF65-F5344CB8AC3E}">
        <p14:creationId xmlns:p14="http://schemas.microsoft.com/office/powerpoint/2010/main" val="425320376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9/24/2024 11:39 AM</a:t>
            </a:fld>
            <a:endParaRPr lang="en-US" dirty="0"/>
          </a:p>
        </p:txBody>
      </p:sp>
      <p:sp>
        <p:nvSpPr>
          <p:cNvPr id="6" name="Footer Placeholder 5"/>
          <p:cNvSpPr>
            <a:spLocks noGrp="1"/>
          </p:cNvSpPr>
          <p:nvPr>
            <p:ph type="ftr" sz="quarter" idx="12"/>
          </p:nvPr>
        </p:nvSpPr>
        <p:spPr/>
        <p:txBody>
          <a:bodyPr/>
          <a:lstStyle/>
          <a:p>
            <a:r>
              <a:rPr lang="en-US" dirty="0" smtClean="0">
                <a:solidFill>
                  <a:srgbClr val="000000"/>
                </a:solidFill>
              </a:rPr>
              <a:t>© 2007 Microsoft Corporation. All rights reserved. Microsoft, Windows, Windows Vista and other product names are or may be registered trademarks and/or trademarks in the U.S. and/or other countries.</a:t>
            </a:r>
          </a:p>
          <a:p>
            <a:r>
              <a:rPr lang="en-US" dirty="0"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dirty="0" smtClean="0">
                <a:solidFill>
                  <a:srgbClr val="000000"/>
                </a:solidFill>
              </a:rPr>
            </a:br>
            <a:r>
              <a:rPr lang="en-US" dirty="0" smtClean="0">
                <a:solidFill>
                  <a:srgbClr val="000000"/>
                </a:solidFill>
              </a:rPr>
              <a:t>MICROSOFT MAKES NO WARRANTIES, EXPRESS, IMPLIED OR STATUTORY, AS TO THE INFORMATION IN THIS PRESENTATION.</a:t>
            </a:r>
          </a:p>
          <a:p>
            <a:endParaRPr lang="en-US" dirty="0"/>
          </a:p>
        </p:txBody>
      </p:sp>
      <p:sp>
        <p:nvSpPr>
          <p:cNvPr id="7" name="Slide Number Placeholder 6"/>
          <p:cNvSpPr>
            <a:spLocks noGrp="1"/>
          </p:cNvSpPr>
          <p:nvPr>
            <p:ph type="sldNum" sz="quarter" idx="13"/>
          </p:nvPr>
        </p:nvSpPr>
        <p:spPr/>
        <p:txBody>
          <a:bodyPr/>
          <a:lstStyle/>
          <a:p>
            <a:fld id="{EC87E0CF-87F6-4B58-B8B8-DCAB2DAAF3CA}" type="slidenum">
              <a:rPr lang="en-US" smtClean="0"/>
              <a:pPr/>
              <a:t>25</a:t>
            </a:fld>
            <a:endParaRPr lang="en-US" dirty="0"/>
          </a:p>
        </p:txBody>
      </p:sp>
    </p:spTree>
    <p:extLst>
      <p:ext uri="{BB962C8B-B14F-4D97-AF65-F5344CB8AC3E}">
        <p14:creationId xmlns:p14="http://schemas.microsoft.com/office/powerpoint/2010/main" val="3698176287"/>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b="1" dirty="0" smtClean="0"/>
              <a:t>If all assets are held in joint tenancy or have proper beneficiary designations, you can avoid probate without creating a living trust.</a:t>
            </a:r>
          </a:p>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9/24/2024 11:39 AM</a:t>
            </a:fld>
            <a:endParaRPr lang="en-US" dirty="0"/>
          </a:p>
        </p:txBody>
      </p:sp>
      <p:sp>
        <p:nvSpPr>
          <p:cNvPr id="6" name="Footer Placeholder 5"/>
          <p:cNvSpPr>
            <a:spLocks noGrp="1"/>
          </p:cNvSpPr>
          <p:nvPr>
            <p:ph type="ftr" sz="quarter" idx="12"/>
          </p:nvPr>
        </p:nvSpPr>
        <p:spPr/>
        <p:txBody>
          <a:bodyPr/>
          <a:lstStyle/>
          <a:p>
            <a:r>
              <a:rPr lang="en-US" dirty="0" smtClean="0">
                <a:solidFill>
                  <a:srgbClr val="000000"/>
                </a:solidFill>
              </a:rPr>
              <a:t>© 2007 Microsoft Corporation. All rights reserved. Microsoft, Windows, Windows Vista and other product names are or may be registered trademarks and/or trademarks in the U.S. and/or other countries.</a:t>
            </a:r>
          </a:p>
          <a:p>
            <a:r>
              <a:rPr lang="en-US" dirty="0"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dirty="0" smtClean="0">
                <a:solidFill>
                  <a:srgbClr val="000000"/>
                </a:solidFill>
              </a:rPr>
            </a:br>
            <a:r>
              <a:rPr lang="en-US" dirty="0" smtClean="0">
                <a:solidFill>
                  <a:srgbClr val="000000"/>
                </a:solidFill>
              </a:rPr>
              <a:t>MICROSOFT MAKES NO WARRANTIES, EXPRESS, IMPLIED OR STATUTORY, AS TO THE INFORMATION IN THIS PRESENTATION.</a:t>
            </a:r>
          </a:p>
          <a:p>
            <a:endParaRPr lang="en-US" dirty="0"/>
          </a:p>
        </p:txBody>
      </p:sp>
      <p:sp>
        <p:nvSpPr>
          <p:cNvPr id="7" name="Slide Number Placeholder 6"/>
          <p:cNvSpPr>
            <a:spLocks noGrp="1"/>
          </p:cNvSpPr>
          <p:nvPr>
            <p:ph type="sldNum" sz="quarter" idx="13"/>
          </p:nvPr>
        </p:nvSpPr>
        <p:spPr/>
        <p:txBody>
          <a:bodyPr/>
          <a:lstStyle/>
          <a:p>
            <a:fld id="{EC87E0CF-87F6-4B58-B8B8-DCAB2DAAF3CA}" type="slidenum">
              <a:rPr lang="en-US" smtClean="0"/>
              <a:pPr/>
              <a:t>26</a:t>
            </a:fld>
            <a:endParaRPr lang="en-US" dirty="0"/>
          </a:p>
        </p:txBody>
      </p:sp>
    </p:spTree>
    <p:extLst>
      <p:ext uri="{BB962C8B-B14F-4D97-AF65-F5344CB8AC3E}">
        <p14:creationId xmlns:p14="http://schemas.microsoft.com/office/powerpoint/2010/main" val="1448295765"/>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b="1" dirty="0" smtClean="0"/>
              <a:t>If all assets are held in joint tenancy or have proper beneficiary designations, you can avoid probate without creating a living trust.</a:t>
            </a:r>
          </a:p>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9/24/2024 11:39 AM</a:t>
            </a:fld>
            <a:endParaRPr lang="en-US" dirty="0"/>
          </a:p>
        </p:txBody>
      </p:sp>
      <p:sp>
        <p:nvSpPr>
          <p:cNvPr id="6" name="Footer Placeholder 5"/>
          <p:cNvSpPr>
            <a:spLocks noGrp="1"/>
          </p:cNvSpPr>
          <p:nvPr>
            <p:ph type="ftr" sz="quarter" idx="12"/>
          </p:nvPr>
        </p:nvSpPr>
        <p:spPr/>
        <p:txBody>
          <a:bodyPr/>
          <a:lstStyle/>
          <a:p>
            <a:r>
              <a:rPr lang="en-US" dirty="0" smtClean="0">
                <a:solidFill>
                  <a:srgbClr val="000000"/>
                </a:solidFill>
              </a:rPr>
              <a:t>© 2007 Microsoft Corporation. All rights reserved. Microsoft, Windows, Windows Vista and other product names are or may be registered trademarks and/or trademarks in the U.S. and/or other countries.</a:t>
            </a:r>
          </a:p>
          <a:p>
            <a:r>
              <a:rPr lang="en-US" dirty="0"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dirty="0" smtClean="0">
                <a:solidFill>
                  <a:srgbClr val="000000"/>
                </a:solidFill>
              </a:rPr>
            </a:br>
            <a:r>
              <a:rPr lang="en-US" dirty="0" smtClean="0">
                <a:solidFill>
                  <a:srgbClr val="000000"/>
                </a:solidFill>
              </a:rPr>
              <a:t>MICROSOFT MAKES NO WARRANTIES, EXPRESS, IMPLIED OR STATUTORY, AS TO THE INFORMATION IN THIS PRESENTATION.</a:t>
            </a:r>
          </a:p>
          <a:p>
            <a:endParaRPr lang="en-US" dirty="0"/>
          </a:p>
        </p:txBody>
      </p:sp>
      <p:sp>
        <p:nvSpPr>
          <p:cNvPr id="7" name="Slide Number Placeholder 6"/>
          <p:cNvSpPr>
            <a:spLocks noGrp="1"/>
          </p:cNvSpPr>
          <p:nvPr>
            <p:ph type="sldNum" sz="quarter" idx="13"/>
          </p:nvPr>
        </p:nvSpPr>
        <p:spPr/>
        <p:txBody>
          <a:bodyPr/>
          <a:lstStyle/>
          <a:p>
            <a:fld id="{EC87E0CF-87F6-4B58-B8B8-DCAB2DAAF3CA}" type="slidenum">
              <a:rPr lang="en-US" smtClean="0"/>
              <a:pPr/>
              <a:t>27</a:t>
            </a:fld>
            <a:endParaRPr lang="en-US" dirty="0"/>
          </a:p>
        </p:txBody>
      </p:sp>
    </p:spTree>
    <p:extLst>
      <p:ext uri="{BB962C8B-B14F-4D97-AF65-F5344CB8AC3E}">
        <p14:creationId xmlns:p14="http://schemas.microsoft.com/office/powerpoint/2010/main" val="1448295765"/>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b="1" dirty="0" smtClean="0"/>
              <a:t>If all assets are held in joint tenancy or have proper beneficiary designations, you can avoid probate without creating a living trust.</a:t>
            </a:r>
          </a:p>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9/24/2024 11:39 AM</a:t>
            </a:fld>
            <a:endParaRPr lang="en-US" dirty="0"/>
          </a:p>
        </p:txBody>
      </p:sp>
      <p:sp>
        <p:nvSpPr>
          <p:cNvPr id="6" name="Footer Placeholder 5"/>
          <p:cNvSpPr>
            <a:spLocks noGrp="1"/>
          </p:cNvSpPr>
          <p:nvPr>
            <p:ph type="ftr" sz="quarter" idx="12"/>
          </p:nvPr>
        </p:nvSpPr>
        <p:spPr/>
        <p:txBody>
          <a:bodyPr/>
          <a:lstStyle/>
          <a:p>
            <a:r>
              <a:rPr lang="en-US" dirty="0" smtClean="0">
                <a:solidFill>
                  <a:srgbClr val="000000"/>
                </a:solidFill>
              </a:rPr>
              <a:t>© 2007 Microsoft Corporation. All rights reserved. Microsoft, Windows, Windows Vista and other product names are or may be registered trademarks and/or trademarks in the U.S. and/or other countries.</a:t>
            </a:r>
          </a:p>
          <a:p>
            <a:r>
              <a:rPr lang="en-US" dirty="0"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dirty="0" smtClean="0">
                <a:solidFill>
                  <a:srgbClr val="000000"/>
                </a:solidFill>
              </a:rPr>
            </a:br>
            <a:r>
              <a:rPr lang="en-US" dirty="0" smtClean="0">
                <a:solidFill>
                  <a:srgbClr val="000000"/>
                </a:solidFill>
              </a:rPr>
              <a:t>MICROSOFT MAKES NO WARRANTIES, EXPRESS, IMPLIED OR STATUTORY, AS TO THE INFORMATION IN THIS PRESENTATION.</a:t>
            </a:r>
          </a:p>
          <a:p>
            <a:endParaRPr lang="en-US" dirty="0"/>
          </a:p>
        </p:txBody>
      </p:sp>
      <p:sp>
        <p:nvSpPr>
          <p:cNvPr id="7" name="Slide Number Placeholder 6"/>
          <p:cNvSpPr>
            <a:spLocks noGrp="1"/>
          </p:cNvSpPr>
          <p:nvPr>
            <p:ph type="sldNum" sz="quarter" idx="13"/>
          </p:nvPr>
        </p:nvSpPr>
        <p:spPr/>
        <p:txBody>
          <a:bodyPr/>
          <a:lstStyle/>
          <a:p>
            <a:fld id="{EC87E0CF-87F6-4B58-B8B8-DCAB2DAAF3CA}" type="slidenum">
              <a:rPr lang="en-US" smtClean="0"/>
              <a:pPr/>
              <a:t>28</a:t>
            </a:fld>
            <a:endParaRPr lang="en-US" dirty="0"/>
          </a:p>
        </p:txBody>
      </p:sp>
    </p:spTree>
    <p:extLst>
      <p:ext uri="{BB962C8B-B14F-4D97-AF65-F5344CB8AC3E}">
        <p14:creationId xmlns:p14="http://schemas.microsoft.com/office/powerpoint/2010/main" val="1448295765"/>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9/24/2024 11:39 AM</a:t>
            </a:fld>
            <a:endParaRPr lang="en-US" dirty="0"/>
          </a:p>
        </p:txBody>
      </p:sp>
      <p:sp>
        <p:nvSpPr>
          <p:cNvPr id="6" name="Footer Placeholder 5"/>
          <p:cNvSpPr>
            <a:spLocks noGrp="1"/>
          </p:cNvSpPr>
          <p:nvPr>
            <p:ph type="ftr" sz="quarter" idx="12"/>
          </p:nvPr>
        </p:nvSpPr>
        <p:spPr/>
        <p:txBody>
          <a:bodyPr/>
          <a:lstStyle/>
          <a:p>
            <a:r>
              <a:rPr lang="en-US" dirty="0" smtClean="0">
                <a:solidFill>
                  <a:srgbClr val="000000"/>
                </a:solidFill>
              </a:rPr>
              <a:t>© 2007 Microsoft Corporation. All rights reserved. Microsoft, Windows, Windows Vista and other product names are or may be registered trademarks and/or trademarks in the U.S. and/or other countries.</a:t>
            </a:r>
          </a:p>
          <a:p>
            <a:r>
              <a:rPr lang="en-US" dirty="0"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dirty="0" smtClean="0">
                <a:solidFill>
                  <a:srgbClr val="000000"/>
                </a:solidFill>
              </a:rPr>
            </a:br>
            <a:r>
              <a:rPr lang="en-US" dirty="0" smtClean="0">
                <a:solidFill>
                  <a:srgbClr val="000000"/>
                </a:solidFill>
              </a:rPr>
              <a:t>MICROSOFT MAKES NO WARRANTIES, EXPRESS, IMPLIED OR STATUTORY, AS TO THE INFORMATION IN THIS PRESENTATION.</a:t>
            </a:r>
          </a:p>
          <a:p>
            <a:endParaRPr lang="en-US" dirty="0"/>
          </a:p>
        </p:txBody>
      </p:sp>
      <p:sp>
        <p:nvSpPr>
          <p:cNvPr id="7" name="Slide Number Placeholder 6"/>
          <p:cNvSpPr>
            <a:spLocks noGrp="1"/>
          </p:cNvSpPr>
          <p:nvPr>
            <p:ph type="sldNum" sz="quarter" idx="13"/>
          </p:nvPr>
        </p:nvSpPr>
        <p:spPr/>
        <p:txBody>
          <a:bodyPr/>
          <a:lstStyle/>
          <a:p>
            <a:fld id="{EC87E0CF-87F6-4B58-B8B8-DCAB2DAAF3CA}" type="slidenum">
              <a:rPr lang="en-US" smtClean="0"/>
              <a:pPr/>
              <a:t>29</a:t>
            </a:fld>
            <a:endParaRPr lang="en-US" dirty="0"/>
          </a:p>
        </p:txBody>
      </p:sp>
    </p:spTree>
    <p:extLst>
      <p:ext uri="{BB962C8B-B14F-4D97-AF65-F5344CB8AC3E}">
        <p14:creationId xmlns:p14="http://schemas.microsoft.com/office/powerpoint/2010/main" val="89931995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9/24/2024 11:39 AM</a:t>
            </a:fld>
            <a:endParaRPr lang="en-US" dirty="0"/>
          </a:p>
        </p:txBody>
      </p:sp>
      <p:sp>
        <p:nvSpPr>
          <p:cNvPr id="6" name="Footer Placeholder 5"/>
          <p:cNvSpPr>
            <a:spLocks noGrp="1"/>
          </p:cNvSpPr>
          <p:nvPr>
            <p:ph type="ftr" sz="quarter" idx="12"/>
          </p:nvPr>
        </p:nvSpPr>
        <p:spPr/>
        <p:txBody>
          <a:bodyPr/>
          <a:lstStyle/>
          <a:p>
            <a:r>
              <a:rPr lang="en-US" dirty="0" smtClean="0">
                <a:solidFill>
                  <a:srgbClr val="000000"/>
                </a:solidFill>
              </a:rPr>
              <a:t>© 2007 Microsoft Corporation. All rights reserved. Microsoft, Windows, Windows Vista and other product names are or may be registered trademarks and/or trademarks in the U.S. and/or other countries.</a:t>
            </a:r>
          </a:p>
          <a:p>
            <a:r>
              <a:rPr lang="en-US" dirty="0"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dirty="0" smtClean="0">
                <a:solidFill>
                  <a:srgbClr val="000000"/>
                </a:solidFill>
              </a:rPr>
            </a:br>
            <a:r>
              <a:rPr lang="en-US" dirty="0" smtClean="0">
                <a:solidFill>
                  <a:srgbClr val="000000"/>
                </a:solidFill>
              </a:rPr>
              <a:t>MICROSOFT MAKES NO WARRANTIES, EXPRESS, IMPLIED OR STATUTORY, AS TO THE INFORMATION IN THIS PRESENTATION.</a:t>
            </a:r>
          </a:p>
          <a:p>
            <a:endParaRPr lang="en-US" dirty="0"/>
          </a:p>
        </p:txBody>
      </p:sp>
      <p:sp>
        <p:nvSpPr>
          <p:cNvPr id="7" name="Slide Number Placeholder 6"/>
          <p:cNvSpPr>
            <a:spLocks noGrp="1"/>
          </p:cNvSpPr>
          <p:nvPr>
            <p:ph type="sldNum" sz="quarter" idx="13"/>
          </p:nvPr>
        </p:nvSpPr>
        <p:spPr/>
        <p:txBody>
          <a:bodyPr/>
          <a:lstStyle/>
          <a:p>
            <a:fld id="{EC87E0CF-87F6-4B58-B8B8-DCAB2DAAF3CA}" type="slidenum">
              <a:rPr lang="en-US" smtClean="0"/>
              <a:pPr/>
              <a:t>3</a:t>
            </a:fld>
            <a:endParaRPr lang="en-US" dirty="0"/>
          </a:p>
        </p:txBody>
      </p:sp>
    </p:spTree>
    <p:extLst>
      <p:ext uri="{BB962C8B-B14F-4D97-AF65-F5344CB8AC3E}">
        <p14:creationId xmlns:p14="http://schemas.microsoft.com/office/powerpoint/2010/main" val="2275020969"/>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9/24/2024 11:39 AM</a:t>
            </a:fld>
            <a:endParaRPr lang="en-US" dirty="0"/>
          </a:p>
        </p:txBody>
      </p:sp>
      <p:sp>
        <p:nvSpPr>
          <p:cNvPr id="6" name="Footer Placeholder 5"/>
          <p:cNvSpPr>
            <a:spLocks noGrp="1"/>
          </p:cNvSpPr>
          <p:nvPr>
            <p:ph type="ftr" sz="quarter" idx="12"/>
          </p:nvPr>
        </p:nvSpPr>
        <p:spPr/>
        <p:txBody>
          <a:bodyPr/>
          <a:lstStyle/>
          <a:p>
            <a:r>
              <a:rPr lang="en-US" dirty="0" smtClean="0">
                <a:solidFill>
                  <a:srgbClr val="000000"/>
                </a:solidFill>
              </a:rPr>
              <a:t>© 2007 Microsoft Corporation. All rights reserved. Microsoft, Windows, Windows Vista and other product names are or may be registered trademarks and/or trademarks in the U.S. and/or other countries.</a:t>
            </a:r>
          </a:p>
          <a:p>
            <a:r>
              <a:rPr lang="en-US" dirty="0"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dirty="0" smtClean="0">
                <a:solidFill>
                  <a:srgbClr val="000000"/>
                </a:solidFill>
              </a:rPr>
            </a:br>
            <a:r>
              <a:rPr lang="en-US" dirty="0" smtClean="0">
                <a:solidFill>
                  <a:srgbClr val="000000"/>
                </a:solidFill>
              </a:rPr>
              <a:t>MICROSOFT MAKES NO WARRANTIES, EXPRESS, IMPLIED OR STATUTORY, AS TO THE INFORMATION IN THIS PRESENTATION.</a:t>
            </a:r>
          </a:p>
          <a:p>
            <a:endParaRPr lang="en-US" dirty="0"/>
          </a:p>
        </p:txBody>
      </p:sp>
      <p:sp>
        <p:nvSpPr>
          <p:cNvPr id="7" name="Slide Number Placeholder 6"/>
          <p:cNvSpPr>
            <a:spLocks noGrp="1"/>
          </p:cNvSpPr>
          <p:nvPr>
            <p:ph type="sldNum" sz="quarter" idx="13"/>
          </p:nvPr>
        </p:nvSpPr>
        <p:spPr/>
        <p:txBody>
          <a:bodyPr/>
          <a:lstStyle/>
          <a:p>
            <a:fld id="{EC87E0CF-87F6-4B58-B8B8-DCAB2DAAF3CA}" type="slidenum">
              <a:rPr lang="en-US" smtClean="0"/>
              <a:pPr/>
              <a:t>30</a:t>
            </a:fld>
            <a:endParaRPr lang="en-US" dirty="0"/>
          </a:p>
        </p:txBody>
      </p:sp>
    </p:spTree>
    <p:extLst>
      <p:ext uri="{BB962C8B-B14F-4D97-AF65-F5344CB8AC3E}">
        <p14:creationId xmlns:p14="http://schemas.microsoft.com/office/powerpoint/2010/main" val="899319950"/>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9/24/2024 11:39 AM</a:t>
            </a:fld>
            <a:endParaRPr lang="en-US" dirty="0"/>
          </a:p>
        </p:txBody>
      </p:sp>
      <p:sp>
        <p:nvSpPr>
          <p:cNvPr id="6" name="Footer Placeholder 5"/>
          <p:cNvSpPr>
            <a:spLocks noGrp="1"/>
          </p:cNvSpPr>
          <p:nvPr>
            <p:ph type="ftr" sz="quarter" idx="12"/>
          </p:nvPr>
        </p:nvSpPr>
        <p:spPr/>
        <p:txBody>
          <a:bodyPr/>
          <a:lstStyle/>
          <a:p>
            <a:r>
              <a:rPr lang="en-US" dirty="0" smtClean="0">
                <a:solidFill>
                  <a:srgbClr val="000000"/>
                </a:solidFill>
              </a:rPr>
              <a:t>© 2007 Microsoft Corporation. All rights reserved. Microsoft, Windows, Windows Vista and other product names are or may be registered trademarks and/or trademarks in the U.S. and/or other countries.</a:t>
            </a:r>
          </a:p>
          <a:p>
            <a:r>
              <a:rPr lang="en-US" dirty="0"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dirty="0" smtClean="0">
                <a:solidFill>
                  <a:srgbClr val="000000"/>
                </a:solidFill>
              </a:rPr>
            </a:br>
            <a:r>
              <a:rPr lang="en-US" dirty="0" smtClean="0">
                <a:solidFill>
                  <a:srgbClr val="000000"/>
                </a:solidFill>
              </a:rPr>
              <a:t>MICROSOFT MAKES NO WARRANTIES, EXPRESS, IMPLIED OR STATUTORY, AS TO THE INFORMATION IN THIS PRESENTATION.</a:t>
            </a:r>
          </a:p>
          <a:p>
            <a:endParaRPr lang="en-US" dirty="0"/>
          </a:p>
        </p:txBody>
      </p:sp>
      <p:sp>
        <p:nvSpPr>
          <p:cNvPr id="7" name="Slide Number Placeholder 6"/>
          <p:cNvSpPr>
            <a:spLocks noGrp="1"/>
          </p:cNvSpPr>
          <p:nvPr>
            <p:ph type="sldNum" sz="quarter" idx="13"/>
          </p:nvPr>
        </p:nvSpPr>
        <p:spPr/>
        <p:txBody>
          <a:bodyPr/>
          <a:lstStyle/>
          <a:p>
            <a:fld id="{EC87E0CF-87F6-4B58-B8B8-DCAB2DAAF3CA}" type="slidenum">
              <a:rPr lang="en-US" smtClean="0"/>
              <a:pPr/>
              <a:t>31</a:t>
            </a:fld>
            <a:endParaRPr lang="en-US" dirty="0"/>
          </a:p>
        </p:txBody>
      </p:sp>
    </p:spTree>
    <p:extLst>
      <p:ext uri="{BB962C8B-B14F-4D97-AF65-F5344CB8AC3E}">
        <p14:creationId xmlns:p14="http://schemas.microsoft.com/office/powerpoint/2010/main" val="2777085697"/>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9/24/2024 11:39 AM</a:t>
            </a:fld>
            <a:endParaRPr lang="en-US" dirty="0"/>
          </a:p>
        </p:txBody>
      </p:sp>
      <p:sp>
        <p:nvSpPr>
          <p:cNvPr id="6" name="Footer Placeholder 5"/>
          <p:cNvSpPr>
            <a:spLocks noGrp="1"/>
          </p:cNvSpPr>
          <p:nvPr>
            <p:ph type="ftr" sz="quarter" idx="12"/>
          </p:nvPr>
        </p:nvSpPr>
        <p:spPr>
          <a:xfrm>
            <a:off x="0" y="6513910"/>
            <a:ext cx="8366760" cy="342900"/>
          </a:xfrm>
        </p:spPr>
        <p:txBody>
          <a:bodyPr/>
          <a:lstStyle/>
          <a:p>
            <a:r>
              <a:rPr lang="en-US" sz="500" dirty="0" smtClean="0">
                <a:solidFill>
                  <a:srgbClr val="000000"/>
                </a:solidFill>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rPr>
            </a:br>
            <a:r>
              <a:rPr lang="en-US" sz="500" dirty="0" smtClean="0">
                <a:solidFill>
                  <a:srgbClr val="000000"/>
                </a:solidFill>
              </a:rPr>
              <a:t>MICROSOFT MAKES NO WARRANTIES, EXPRESS, IMPLIED OR STATUTORY, AS TO THE INFORMATION IN THIS PRESENTATION.</a:t>
            </a:r>
          </a:p>
          <a:p>
            <a:endParaRPr lang="en-US" sz="500" dirty="0"/>
          </a:p>
        </p:txBody>
      </p:sp>
      <p:sp>
        <p:nvSpPr>
          <p:cNvPr id="7" name="Slide Number Placeholder 6"/>
          <p:cNvSpPr>
            <a:spLocks noGrp="1"/>
          </p:cNvSpPr>
          <p:nvPr>
            <p:ph type="sldNum" sz="quarter" idx="13"/>
          </p:nvPr>
        </p:nvSpPr>
        <p:spPr>
          <a:xfrm>
            <a:off x="8366762" y="6513910"/>
            <a:ext cx="927489" cy="342900"/>
          </a:xfrm>
        </p:spPr>
        <p:txBody>
          <a:bodyPr/>
          <a:lstStyle/>
          <a:p>
            <a:fld id="{EC87E0CF-87F6-4B58-B8B8-DCAB2DAAF3CA}" type="slidenum">
              <a:rPr lang="en-US" smtClean="0"/>
              <a:pPr/>
              <a:t>32</a:t>
            </a:fld>
            <a:endParaRPr lang="en-US" dirty="0"/>
          </a:p>
        </p:txBody>
      </p:sp>
    </p:spTree>
    <p:extLst>
      <p:ext uri="{BB962C8B-B14F-4D97-AF65-F5344CB8AC3E}">
        <p14:creationId xmlns:p14="http://schemas.microsoft.com/office/powerpoint/2010/main" val="203197866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9/24/2024 11:39 AM</a:t>
            </a:fld>
            <a:endParaRPr lang="en-US" dirty="0"/>
          </a:p>
        </p:txBody>
      </p:sp>
      <p:sp>
        <p:nvSpPr>
          <p:cNvPr id="6" name="Footer Placeholder 5"/>
          <p:cNvSpPr>
            <a:spLocks noGrp="1"/>
          </p:cNvSpPr>
          <p:nvPr>
            <p:ph type="ftr" sz="quarter" idx="12"/>
          </p:nvPr>
        </p:nvSpPr>
        <p:spPr>
          <a:xfrm>
            <a:off x="0" y="6513910"/>
            <a:ext cx="8366760" cy="342900"/>
          </a:xfrm>
        </p:spPr>
        <p:txBody>
          <a:bodyPr/>
          <a:lstStyle/>
          <a:p>
            <a:r>
              <a:rPr lang="en-US" sz="500" dirty="0" smtClean="0">
                <a:solidFill>
                  <a:srgbClr val="000000"/>
                </a:solidFill>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rPr>
            </a:br>
            <a:r>
              <a:rPr lang="en-US" sz="500" dirty="0" smtClean="0">
                <a:solidFill>
                  <a:srgbClr val="000000"/>
                </a:solidFill>
              </a:rPr>
              <a:t>MICROSOFT MAKES NO WARRANTIES, EXPRESS, IMPLIED OR STATUTORY, AS TO THE INFORMATION IN THIS PRESENTATION.</a:t>
            </a:r>
          </a:p>
          <a:p>
            <a:endParaRPr lang="en-US" sz="500" dirty="0"/>
          </a:p>
        </p:txBody>
      </p:sp>
      <p:sp>
        <p:nvSpPr>
          <p:cNvPr id="7" name="Slide Number Placeholder 6"/>
          <p:cNvSpPr>
            <a:spLocks noGrp="1"/>
          </p:cNvSpPr>
          <p:nvPr>
            <p:ph type="sldNum" sz="quarter" idx="13"/>
          </p:nvPr>
        </p:nvSpPr>
        <p:spPr>
          <a:xfrm>
            <a:off x="8366762" y="6513910"/>
            <a:ext cx="927489" cy="342900"/>
          </a:xfrm>
        </p:spPr>
        <p:txBody>
          <a:bodyPr/>
          <a:lstStyle/>
          <a:p>
            <a:fld id="{EC87E0CF-87F6-4B58-B8B8-DCAB2DAAF3CA}" type="slidenum">
              <a:rPr lang="en-US" smtClean="0"/>
              <a:pPr/>
              <a:t>4</a:t>
            </a:fld>
            <a:endParaRPr lang="en-US" dirty="0"/>
          </a:p>
        </p:txBody>
      </p:sp>
    </p:spTree>
    <p:extLst>
      <p:ext uri="{BB962C8B-B14F-4D97-AF65-F5344CB8AC3E}">
        <p14:creationId xmlns:p14="http://schemas.microsoft.com/office/powerpoint/2010/main" val="161319305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9/24/2024 11:39 AM</a:t>
            </a:fld>
            <a:endParaRPr lang="en-US" dirty="0"/>
          </a:p>
        </p:txBody>
      </p:sp>
      <p:sp>
        <p:nvSpPr>
          <p:cNvPr id="6" name="Footer Placeholder 5"/>
          <p:cNvSpPr>
            <a:spLocks noGrp="1"/>
          </p:cNvSpPr>
          <p:nvPr>
            <p:ph type="ftr" sz="quarter" idx="12"/>
          </p:nvPr>
        </p:nvSpPr>
        <p:spPr/>
        <p:txBody>
          <a:bodyPr/>
          <a:lstStyle/>
          <a:p>
            <a:r>
              <a:rPr lang="en-US" dirty="0" smtClean="0">
                <a:solidFill>
                  <a:srgbClr val="000000"/>
                </a:solidFill>
              </a:rPr>
              <a:t>© 2007 Microsoft Corporation. All rights reserved. Microsoft, Windows, Windows Vista and other product names are or may be registered trademarks and/or trademarks in the U.S. and/or other countries.</a:t>
            </a:r>
          </a:p>
          <a:p>
            <a:r>
              <a:rPr lang="en-US" dirty="0"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dirty="0" smtClean="0">
                <a:solidFill>
                  <a:srgbClr val="000000"/>
                </a:solidFill>
              </a:rPr>
            </a:br>
            <a:r>
              <a:rPr lang="en-US" dirty="0" smtClean="0">
                <a:solidFill>
                  <a:srgbClr val="000000"/>
                </a:solidFill>
              </a:rPr>
              <a:t>MICROSOFT MAKES NO WARRANTIES, EXPRESS, IMPLIED OR STATUTORY, AS TO THE INFORMATION IN THIS PRESENTATION.</a:t>
            </a:r>
          </a:p>
          <a:p>
            <a:endParaRPr lang="en-US" dirty="0"/>
          </a:p>
        </p:txBody>
      </p:sp>
      <p:sp>
        <p:nvSpPr>
          <p:cNvPr id="7" name="Slide Number Placeholder 6"/>
          <p:cNvSpPr>
            <a:spLocks noGrp="1"/>
          </p:cNvSpPr>
          <p:nvPr>
            <p:ph type="sldNum" sz="quarter" idx="13"/>
          </p:nvPr>
        </p:nvSpPr>
        <p:spPr/>
        <p:txBody>
          <a:bodyPr/>
          <a:lstStyle/>
          <a:p>
            <a:fld id="{EC87E0CF-87F6-4B58-B8B8-DCAB2DAAF3CA}" type="slidenum">
              <a:rPr lang="en-US" smtClean="0"/>
              <a:pPr/>
              <a:t>5</a:t>
            </a:fld>
            <a:endParaRPr lang="en-US" dirty="0"/>
          </a:p>
        </p:txBody>
      </p:sp>
    </p:spTree>
    <p:extLst>
      <p:ext uri="{BB962C8B-B14F-4D97-AF65-F5344CB8AC3E}">
        <p14:creationId xmlns:p14="http://schemas.microsoft.com/office/powerpoint/2010/main" val="10184694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9/24/2024 11:39 AM</a:t>
            </a:fld>
            <a:endParaRPr lang="en-US" dirty="0"/>
          </a:p>
        </p:txBody>
      </p:sp>
      <p:sp>
        <p:nvSpPr>
          <p:cNvPr id="6" name="Footer Placeholder 5"/>
          <p:cNvSpPr>
            <a:spLocks noGrp="1"/>
          </p:cNvSpPr>
          <p:nvPr>
            <p:ph type="ftr" sz="quarter" idx="12"/>
          </p:nvPr>
        </p:nvSpPr>
        <p:spPr/>
        <p:txBody>
          <a:bodyPr/>
          <a:lstStyle/>
          <a:p>
            <a:r>
              <a:rPr lang="en-US" dirty="0" smtClean="0">
                <a:solidFill>
                  <a:srgbClr val="000000"/>
                </a:solidFill>
              </a:rPr>
              <a:t>© 2007 Microsoft Corporation. All rights reserved. Microsoft, Windows, Windows Vista and other product names are or may be registered trademarks and/or trademarks in the U.S. and/or other countries.</a:t>
            </a:r>
          </a:p>
          <a:p>
            <a:r>
              <a:rPr lang="en-US" dirty="0"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dirty="0" smtClean="0">
                <a:solidFill>
                  <a:srgbClr val="000000"/>
                </a:solidFill>
              </a:rPr>
            </a:br>
            <a:r>
              <a:rPr lang="en-US" dirty="0" smtClean="0">
                <a:solidFill>
                  <a:srgbClr val="000000"/>
                </a:solidFill>
              </a:rPr>
              <a:t>MICROSOFT MAKES NO WARRANTIES, EXPRESS, IMPLIED OR STATUTORY, AS TO THE INFORMATION IN THIS PRESENTATION.</a:t>
            </a:r>
          </a:p>
          <a:p>
            <a:endParaRPr lang="en-US" dirty="0"/>
          </a:p>
        </p:txBody>
      </p:sp>
      <p:sp>
        <p:nvSpPr>
          <p:cNvPr id="7" name="Slide Number Placeholder 6"/>
          <p:cNvSpPr>
            <a:spLocks noGrp="1"/>
          </p:cNvSpPr>
          <p:nvPr>
            <p:ph type="sldNum" sz="quarter" idx="13"/>
          </p:nvPr>
        </p:nvSpPr>
        <p:spPr/>
        <p:txBody>
          <a:bodyPr/>
          <a:lstStyle/>
          <a:p>
            <a:fld id="{EC87E0CF-87F6-4B58-B8B8-DCAB2DAAF3CA}" type="slidenum">
              <a:rPr lang="en-US" smtClean="0"/>
              <a:pPr/>
              <a:t>6</a:t>
            </a:fld>
            <a:endParaRPr lang="en-US" dirty="0"/>
          </a:p>
        </p:txBody>
      </p:sp>
    </p:spTree>
    <p:extLst>
      <p:ext uri="{BB962C8B-B14F-4D97-AF65-F5344CB8AC3E}">
        <p14:creationId xmlns:p14="http://schemas.microsoft.com/office/powerpoint/2010/main" val="1018469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9/24/2024 11:39 AM</a:t>
            </a:fld>
            <a:endParaRPr lang="en-US" dirty="0"/>
          </a:p>
        </p:txBody>
      </p:sp>
      <p:sp>
        <p:nvSpPr>
          <p:cNvPr id="6" name="Footer Placeholder 5"/>
          <p:cNvSpPr>
            <a:spLocks noGrp="1"/>
          </p:cNvSpPr>
          <p:nvPr>
            <p:ph type="ftr" sz="quarter" idx="12"/>
          </p:nvPr>
        </p:nvSpPr>
        <p:spPr/>
        <p:txBody>
          <a:bodyPr/>
          <a:lstStyle/>
          <a:p>
            <a:r>
              <a:rPr lang="en-US" dirty="0" smtClean="0">
                <a:solidFill>
                  <a:srgbClr val="000000"/>
                </a:solidFill>
              </a:rPr>
              <a:t>© 2007 Microsoft Corporation. All rights reserved. Microsoft, Windows, Windows Vista and other product names are or may be registered trademarks and/or trademarks in the U.S. and/or other countries.</a:t>
            </a:r>
          </a:p>
          <a:p>
            <a:r>
              <a:rPr lang="en-US" dirty="0"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dirty="0" smtClean="0">
                <a:solidFill>
                  <a:srgbClr val="000000"/>
                </a:solidFill>
              </a:rPr>
            </a:br>
            <a:r>
              <a:rPr lang="en-US" dirty="0" smtClean="0">
                <a:solidFill>
                  <a:srgbClr val="000000"/>
                </a:solidFill>
              </a:rPr>
              <a:t>MICROSOFT MAKES NO WARRANTIES, EXPRESS, IMPLIED OR STATUTORY, AS TO THE INFORMATION IN THIS PRESENTATION.</a:t>
            </a:r>
          </a:p>
          <a:p>
            <a:endParaRPr lang="en-US" dirty="0"/>
          </a:p>
        </p:txBody>
      </p:sp>
      <p:sp>
        <p:nvSpPr>
          <p:cNvPr id="7" name="Slide Number Placeholder 6"/>
          <p:cNvSpPr>
            <a:spLocks noGrp="1"/>
          </p:cNvSpPr>
          <p:nvPr>
            <p:ph type="sldNum" sz="quarter" idx="13"/>
          </p:nvPr>
        </p:nvSpPr>
        <p:spPr/>
        <p:txBody>
          <a:bodyPr/>
          <a:lstStyle/>
          <a:p>
            <a:fld id="{EC87E0CF-87F6-4B58-B8B8-DCAB2DAAF3CA}" type="slidenum">
              <a:rPr lang="en-US" smtClean="0"/>
              <a:pPr/>
              <a:t>7</a:t>
            </a:fld>
            <a:endParaRPr lang="en-US" dirty="0"/>
          </a:p>
        </p:txBody>
      </p:sp>
    </p:spTree>
    <p:extLst>
      <p:ext uri="{BB962C8B-B14F-4D97-AF65-F5344CB8AC3E}">
        <p14:creationId xmlns:p14="http://schemas.microsoft.com/office/powerpoint/2010/main" val="211563311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9/24/2024 11:39 AM</a:t>
            </a:fld>
            <a:endParaRPr lang="en-US" dirty="0"/>
          </a:p>
        </p:txBody>
      </p:sp>
      <p:sp>
        <p:nvSpPr>
          <p:cNvPr id="6" name="Footer Placeholder 5"/>
          <p:cNvSpPr>
            <a:spLocks noGrp="1"/>
          </p:cNvSpPr>
          <p:nvPr>
            <p:ph type="ftr" sz="quarter" idx="12"/>
          </p:nvPr>
        </p:nvSpPr>
        <p:spPr/>
        <p:txBody>
          <a:bodyPr/>
          <a:lstStyle/>
          <a:p>
            <a:r>
              <a:rPr lang="en-US" dirty="0" smtClean="0">
                <a:solidFill>
                  <a:srgbClr val="000000"/>
                </a:solidFill>
              </a:rPr>
              <a:t>© 2007 Microsoft Corporation. All rights reserved. Microsoft, Windows, Windows Vista and other product names are or may be registered trademarks and/or trademarks in the U.S. and/or other countries.</a:t>
            </a:r>
          </a:p>
          <a:p>
            <a:r>
              <a:rPr lang="en-US" dirty="0"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dirty="0" smtClean="0">
                <a:solidFill>
                  <a:srgbClr val="000000"/>
                </a:solidFill>
              </a:rPr>
            </a:br>
            <a:r>
              <a:rPr lang="en-US" dirty="0" smtClean="0">
                <a:solidFill>
                  <a:srgbClr val="000000"/>
                </a:solidFill>
              </a:rPr>
              <a:t>MICROSOFT MAKES NO WARRANTIES, EXPRESS, IMPLIED OR STATUTORY, AS TO THE INFORMATION IN THIS PRESENTATION.</a:t>
            </a:r>
          </a:p>
          <a:p>
            <a:endParaRPr lang="en-US" dirty="0"/>
          </a:p>
        </p:txBody>
      </p:sp>
      <p:sp>
        <p:nvSpPr>
          <p:cNvPr id="7" name="Slide Number Placeholder 6"/>
          <p:cNvSpPr>
            <a:spLocks noGrp="1"/>
          </p:cNvSpPr>
          <p:nvPr>
            <p:ph type="sldNum" sz="quarter" idx="13"/>
          </p:nvPr>
        </p:nvSpPr>
        <p:spPr/>
        <p:txBody>
          <a:bodyPr/>
          <a:lstStyle/>
          <a:p>
            <a:fld id="{EC87E0CF-87F6-4B58-B8B8-DCAB2DAAF3CA}" type="slidenum">
              <a:rPr lang="en-US" smtClean="0"/>
              <a:pPr/>
              <a:t>8</a:t>
            </a:fld>
            <a:endParaRPr lang="en-US" dirty="0"/>
          </a:p>
        </p:txBody>
      </p:sp>
    </p:spTree>
    <p:extLst>
      <p:ext uri="{BB962C8B-B14F-4D97-AF65-F5344CB8AC3E}">
        <p14:creationId xmlns:p14="http://schemas.microsoft.com/office/powerpoint/2010/main" val="281316122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9/24/2024 11:39 AM</a:t>
            </a:fld>
            <a:endParaRPr lang="en-US" dirty="0"/>
          </a:p>
        </p:txBody>
      </p:sp>
      <p:sp>
        <p:nvSpPr>
          <p:cNvPr id="6" name="Footer Placeholder 5"/>
          <p:cNvSpPr>
            <a:spLocks noGrp="1"/>
          </p:cNvSpPr>
          <p:nvPr>
            <p:ph type="ftr" sz="quarter" idx="12"/>
          </p:nvPr>
        </p:nvSpPr>
        <p:spPr/>
        <p:txBody>
          <a:bodyPr/>
          <a:lstStyle/>
          <a:p>
            <a:r>
              <a:rPr lang="en-US" dirty="0" smtClean="0">
                <a:solidFill>
                  <a:srgbClr val="000000"/>
                </a:solidFill>
              </a:rPr>
              <a:t>© 2007 Microsoft Corporation. All rights reserved. Microsoft, Windows, Windows Vista and other product names are or may be registered trademarks and/or trademarks in the U.S. and/or other countries.</a:t>
            </a:r>
          </a:p>
          <a:p>
            <a:r>
              <a:rPr lang="en-US" dirty="0"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dirty="0" smtClean="0">
                <a:solidFill>
                  <a:srgbClr val="000000"/>
                </a:solidFill>
              </a:rPr>
            </a:br>
            <a:r>
              <a:rPr lang="en-US" dirty="0" smtClean="0">
                <a:solidFill>
                  <a:srgbClr val="000000"/>
                </a:solidFill>
              </a:rPr>
              <a:t>MICROSOFT MAKES NO WARRANTIES, EXPRESS, IMPLIED OR STATUTORY, AS TO THE INFORMATION IN THIS PRESENTATION.</a:t>
            </a:r>
          </a:p>
          <a:p>
            <a:endParaRPr lang="en-US" dirty="0"/>
          </a:p>
        </p:txBody>
      </p:sp>
      <p:sp>
        <p:nvSpPr>
          <p:cNvPr id="7" name="Slide Number Placeholder 6"/>
          <p:cNvSpPr>
            <a:spLocks noGrp="1"/>
          </p:cNvSpPr>
          <p:nvPr>
            <p:ph type="sldNum" sz="quarter" idx="13"/>
          </p:nvPr>
        </p:nvSpPr>
        <p:spPr/>
        <p:txBody>
          <a:bodyPr/>
          <a:lstStyle/>
          <a:p>
            <a:fld id="{EC87E0CF-87F6-4B58-B8B8-DCAB2DAAF3CA}" type="slidenum">
              <a:rPr lang="en-US" smtClean="0"/>
              <a:pPr/>
              <a:t>9</a:t>
            </a:fld>
            <a:endParaRPr lang="en-US" dirty="0"/>
          </a:p>
        </p:txBody>
      </p:sp>
    </p:spTree>
    <p:extLst>
      <p:ext uri="{BB962C8B-B14F-4D97-AF65-F5344CB8AC3E}">
        <p14:creationId xmlns:p14="http://schemas.microsoft.com/office/powerpoint/2010/main" val="209532650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30250" y="1905000"/>
            <a:ext cx="7681913" cy="1523495"/>
          </a:xfrm>
        </p:spPr>
        <p:txBody>
          <a:bodyPr>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730249" y="4344988"/>
            <a:ext cx="7681913" cy="461665"/>
          </a:xfrm>
        </p:spPr>
        <p:txBody>
          <a:bodyPr>
            <a:noAutofit/>
          </a:bodyPr>
          <a:lstStyle>
            <a:lvl1pPr marL="0" indent="0" algn="l">
              <a:lnSpc>
                <a:spcPct val="90000"/>
              </a:lnSpc>
              <a:spcBef>
                <a:spcPts val="0"/>
              </a:spcBef>
              <a:buNone/>
              <a:defRPr>
                <a:solidFill>
                  <a:schemeClr val="tx1"/>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Tree>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2_Title and Content">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lvl1pPr>
              <a:defRPr>
                <a:solidFill>
                  <a:srgbClr val="FFFFFF"/>
                </a:solidFill>
              </a:defRPr>
            </a:lvl1p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rgbClr val="FFFFFF"/>
              </a:buClr>
              <a:buSzPct val="70000"/>
              <a:buFont typeface="Wingdings" pitchFamily="2" charset="2"/>
              <a:buChar char="l"/>
              <a:defRPr>
                <a:solidFill>
                  <a:srgbClr val="FFFFFF"/>
                </a:solidFill>
              </a:defRPr>
            </a:lvl1pPr>
            <a:lvl2pPr>
              <a:buClr>
                <a:srgbClr val="FFFFFF"/>
              </a:buClr>
              <a:buSzPct val="70000"/>
              <a:buFont typeface="Wingdings" pitchFamily="2" charset="2"/>
              <a:buChar char="l"/>
              <a:defRPr>
                <a:solidFill>
                  <a:srgbClr val="FFFFFF"/>
                </a:solidFill>
              </a:defRPr>
            </a:lvl2pPr>
            <a:lvl3pPr>
              <a:buClr>
                <a:srgbClr val="FFFFFF"/>
              </a:buClr>
              <a:buSzPct val="70000"/>
              <a:buFont typeface="Wingdings" pitchFamily="2" charset="2"/>
              <a:buChar char="l"/>
              <a:defRPr>
                <a:solidFill>
                  <a:srgbClr val="FFFFFF"/>
                </a:solidFill>
              </a:defRPr>
            </a:lvl3pPr>
            <a:lvl4pPr>
              <a:buClr>
                <a:srgbClr val="FFFFFF"/>
              </a:buClr>
              <a:buSzPct val="70000"/>
              <a:buFont typeface="Wingdings" pitchFamily="2" charset="2"/>
              <a:buChar char="l"/>
              <a:defRPr>
                <a:solidFill>
                  <a:srgbClr val="FFFFFF"/>
                </a:solidFill>
              </a:defRPr>
            </a:lvl4pPr>
            <a:lvl5pPr>
              <a:buClr>
                <a:srgbClr val="FFFFFF"/>
              </a:buClr>
              <a:buSzPct val="70000"/>
              <a:buFont typeface="Wingdings" pitchFamily="2" charset="2"/>
              <a:buChar char="l"/>
              <a:defRPr>
                <a:solidFill>
                  <a:srgbClr val="FFFFFF"/>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3_Title and Content">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lvl1pPr>
              <a:defRPr>
                <a:solidFill>
                  <a:srgbClr val="FFFFFF"/>
                </a:solidFill>
              </a:defRPr>
            </a:lvl1p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rgbClr val="FFFFFF"/>
              </a:buClr>
              <a:buSzPct val="70000"/>
              <a:buFont typeface="Wingdings" pitchFamily="2" charset="2"/>
              <a:buChar char="l"/>
              <a:defRPr>
                <a:solidFill>
                  <a:srgbClr val="FFFFFF"/>
                </a:solidFill>
              </a:defRPr>
            </a:lvl1pPr>
            <a:lvl2pPr>
              <a:buClr>
                <a:srgbClr val="FFFFFF"/>
              </a:buClr>
              <a:buSzPct val="70000"/>
              <a:buFont typeface="Wingdings" pitchFamily="2" charset="2"/>
              <a:buChar char="l"/>
              <a:defRPr>
                <a:solidFill>
                  <a:srgbClr val="FFFFFF"/>
                </a:solidFill>
              </a:defRPr>
            </a:lvl2pPr>
            <a:lvl3pPr>
              <a:buClr>
                <a:srgbClr val="FFFFFF"/>
              </a:buClr>
              <a:buSzPct val="70000"/>
              <a:buFont typeface="Wingdings" pitchFamily="2" charset="2"/>
              <a:buChar char="l"/>
              <a:defRPr>
                <a:solidFill>
                  <a:srgbClr val="FFFFFF"/>
                </a:solidFill>
              </a:defRPr>
            </a:lvl3pPr>
            <a:lvl4pPr>
              <a:buClr>
                <a:srgbClr val="FFFFFF"/>
              </a:buClr>
              <a:buSzPct val="70000"/>
              <a:buFont typeface="Wingdings" pitchFamily="2" charset="2"/>
              <a:buChar char="l"/>
              <a:defRPr>
                <a:solidFill>
                  <a:srgbClr val="FFFFFF"/>
                </a:solidFill>
              </a:defRPr>
            </a:lvl4pPr>
            <a:lvl5pPr>
              <a:buClr>
                <a:srgbClr val="FFFFFF"/>
              </a:buClr>
              <a:buSzPct val="70000"/>
              <a:buFont typeface="Wingdings" pitchFamily="2" charset="2"/>
              <a:buChar char="l"/>
              <a:defRPr>
                <a:solidFill>
                  <a:srgbClr val="FFFFFF"/>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6"/>
          <p:cNvSpPr>
            <a:spLocks noGrp="1"/>
          </p:cNvSpPr>
          <p:nvPr>
            <p:ph type="body" sz="quarter" idx="11"/>
          </p:nvPr>
        </p:nvSpPr>
        <p:spPr>
          <a:xfrm>
            <a:off x="0" y="6238875"/>
            <a:ext cx="9144001" cy="619125"/>
          </a:xfrm>
          <a:solidFill>
            <a:srgbClr val="FFFF99"/>
          </a:solidFill>
        </p:spPr>
        <p:txBody>
          <a:bodyPr wrap="square" lIns="152394" tIns="76197" rIns="152394" bIns="76197" anchor="b" anchorCtr="0">
            <a:noAutofit/>
          </a:bodyPr>
          <a:lstStyle>
            <a:lvl1pPr algn="r">
              <a:buFont typeface="Arial" pitchFamily="34" charset="0"/>
              <a:buNone/>
              <a:defRPr>
                <a:solidFill>
                  <a:srgbClr val="000000"/>
                </a:solidFill>
                <a:effectLst/>
                <a:latin typeface="+mj-lt"/>
              </a:defRPr>
            </a:lvl1pPr>
          </a:lstStyle>
          <a:p>
            <a:pPr lvl="0"/>
            <a:r>
              <a:rPr lang="en-US" smtClean="0"/>
              <a:t>Click to edit Master text styles</a:t>
            </a:r>
          </a:p>
        </p:txBody>
      </p:sp>
    </p:spTree>
  </p:cSld>
  <p:clrMapOvr>
    <a:masterClrMapping/>
  </p:clrMapOvr>
  <p:transition>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0066FF"/>
                    </a:gs>
                    <a:gs pos="28000">
                      <a:srgbClr val="2E59B0"/>
                    </a:gs>
                    <a:gs pos="62000">
                      <a:srgbClr val="2B395F"/>
                    </a:gs>
                    <a:gs pos="88000">
                      <a:srgbClr val="000000"/>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smtClean="0"/>
              <a:t>click to…</a:t>
            </a:r>
          </a:p>
        </p:txBody>
      </p:sp>
    </p:spTree>
  </p:cSld>
  <p:clrMapOvr>
    <a:masterClrMapping/>
  </p:clrMapOvr>
  <p:transition>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Use for slides with Software Co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722313" y="1905000"/>
            <a:ext cx="8040688" cy="193899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0066FF"/>
                    </a:gs>
                    <a:gs pos="28000">
                      <a:srgbClr val="2E59B0"/>
                    </a:gs>
                    <a:gs pos="62000">
                      <a:srgbClr val="2B395F"/>
                    </a:gs>
                    <a:gs pos="88000">
                      <a:srgbClr val="000000"/>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smtClean="0"/>
              <a:t>click to…</a:t>
            </a:r>
          </a:p>
        </p:txBody>
      </p:sp>
    </p:spTree>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381000" y="1411552"/>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381000" y="1412875"/>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81000" y="1411553"/>
            <a:ext cx="4114800" cy="2129814"/>
          </a:xfrm>
        </p:spPr>
        <p:txBody>
          <a:bodyPr/>
          <a:lstStyle>
            <a:lvl1pPr marL="339976" indent="-339976">
              <a:lnSpc>
                <a:spcPct val="90000"/>
              </a:lnSpc>
              <a:defRPr sz="2800"/>
            </a:lvl1pPr>
            <a:lvl2pPr marL="673338" indent="-325424">
              <a:lnSpc>
                <a:spcPct val="90000"/>
              </a:lnSpc>
              <a:defRPr sz="2400"/>
            </a:lvl2pPr>
            <a:lvl3pPr marL="953785" indent="-288384">
              <a:lnSpc>
                <a:spcPct val="90000"/>
              </a:lnSpc>
              <a:defRPr sz="2000"/>
            </a:lvl3pPr>
            <a:lvl4pPr marL="1227618" indent="-273833">
              <a:lnSpc>
                <a:spcPct val="90000"/>
              </a:lnSpc>
              <a:defRPr sz="1800"/>
            </a:lvl4pPr>
            <a:lvl5pPr marL="1516002" indent="-280447">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411553"/>
            <a:ext cx="4114800" cy="2129814"/>
          </a:xfrm>
        </p:spPr>
        <p:txBody>
          <a:bodyPr/>
          <a:lstStyle>
            <a:lvl1pPr marL="347914" indent="-347914">
              <a:lnSpc>
                <a:spcPct val="90000"/>
              </a:lnSpc>
              <a:defRPr sz="2800"/>
            </a:lvl1pPr>
            <a:lvl2pPr marL="673338" indent="-339976">
              <a:lnSpc>
                <a:spcPct val="90000"/>
              </a:lnSpc>
              <a:defRPr sz="2400"/>
            </a:lvl2pPr>
            <a:lvl3pPr marL="961722" indent="-302936">
              <a:lnSpc>
                <a:spcPct val="90000"/>
              </a:lnSpc>
              <a:defRPr sz="2000"/>
            </a:lvl3pPr>
            <a:lvl4pPr marL="1227618" indent="-265896">
              <a:lnSpc>
                <a:spcPct val="90000"/>
              </a:lnSpc>
              <a:defRPr sz="1800"/>
            </a:lvl4pPr>
            <a:lvl5pPr marL="1516002" indent="-273833">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381000" y="1411553"/>
            <a:ext cx="4114800"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80999" y="2174875"/>
            <a:ext cx="4114800" cy="1537344"/>
          </a:xfrm>
        </p:spPr>
        <p:txBody>
          <a:bodyPr/>
          <a:lstStyle>
            <a:lvl1pPr marL="281770" indent="-281770">
              <a:defRPr sz="2300"/>
            </a:lvl1pPr>
            <a:lvl2pPr marL="562218" indent="-265896">
              <a:defRPr sz="2000"/>
            </a:lvl2pPr>
            <a:lvl3pPr marL="813562" indent="-243407">
              <a:defRPr sz="1800"/>
            </a:lvl3pPr>
            <a:lvl4pPr marL="1050354" indent="-228856">
              <a:defRPr sz="1700"/>
            </a:lvl4pPr>
            <a:lvl5pPr marL="1279210" indent="-206367">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981" y="1411553"/>
            <a:ext cx="4117019"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117974" cy="1537344"/>
          </a:xfrm>
        </p:spPr>
        <p:txBody>
          <a:bodyPr/>
          <a:lstStyle>
            <a:lvl1pPr marL="296321" indent="-296321">
              <a:defRPr sz="2300"/>
            </a:lvl1pPr>
            <a:lvl2pPr marL="570155" indent="-273833">
              <a:defRPr sz="2000"/>
            </a:lvl2pPr>
            <a:lvl3pPr marL="821499" indent="-244730">
              <a:defRPr sz="1800"/>
            </a:lvl3pPr>
            <a:lvl4pPr marL="1050354" indent="-236793">
              <a:defRPr sz="1700"/>
            </a:lvl4pPr>
            <a:lvl5pPr marL="1279210" indent="-220919">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WALKIN - Prints in GRAYSCALE">
    <p:spTree>
      <p:nvGrpSpPr>
        <p:cNvPr id="1" name=""/>
        <p:cNvGrpSpPr/>
        <p:nvPr/>
      </p:nvGrpSpPr>
      <p:grpSpPr>
        <a:xfrm>
          <a:off x="0" y="0"/>
          <a:ext cx="0" cy="0"/>
          <a:chOff x="0" y="0"/>
          <a:chExt cx="0" cy="0"/>
        </a:xfrm>
      </p:grpSpPr>
    </p:spTree>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theme" Target="../theme/theme2.xml"/><Relationship Id="rId1" Type="http://schemas.openxmlformats.org/officeDocument/2006/relationships/slideLayout" Target="../slideLayouts/slideLayout13.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tileRect/>
        </a:gradFill>
        <a:effectLst/>
      </p:bgPr>
    </p:bg>
    <p:spTree>
      <p:nvGrpSpPr>
        <p:cNvPr id="1" name=""/>
        <p:cNvGrpSpPr/>
        <p:nvPr/>
      </p:nvGrpSpPr>
      <p:grpSpPr>
        <a:xfrm>
          <a:off x="0" y="0"/>
          <a:ext cx="0" cy="0"/>
          <a:chOff x="0" y="0"/>
          <a:chExt cx="0" cy="0"/>
        </a:xfrm>
      </p:grpSpPr>
      <p:pic>
        <p:nvPicPr>
          <p:cNvPr id="7" name="Picture 25" descr="7-00029_BAK_v03TOP"/>
          <p:cNvPicPr>
            <a:picLocks noChangeAspect="1" noChangeArrowheads="1"/>
          </p:cNvPicPr>
          <p:nvPr/>
        </p:nvPicPr>
        <p:blipFill>
          <a:blip r:embed="rId14" cstate="print"/>
          <a:srcRect/>
          <a:stretch>
            <a:fillRect/>
          </a:stretch>
        </p:blipFill>
        <p:spPr bwMode="auto">
          <a:xfrm>
            <a:off x="-15875" y="6007100"/>
            <a:ext cx="9159875" cy="849313"/>
          </a:xfrm>
          <a:prstGeom prst="rect">
            <a:avLst/>
          </a:prstGeom>
          <a:noFill/>
        </p:spPr>
      </p:pic>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smtClean="0"/>
              <a:t>Click to edit Master title style</a:t>
            </a:r>
            <a:endParaRPr lang="en-US" dirty="0"/>
          </a:p>
        </p:txBody>
      </p:sp>
      <p:sp>
        <p:nvSpPr>
          <p:cNvPr id="3" name="Text Placeholder 2"/>
          <p:cNvSpPr>
            <a:spLocks noGrp="1"/>
          </p:cNvSpPr>
          <p:nvPr>
            <p:ph type="body" idx="1"/>
          </p:nvPr>
        </p:nvSpPr>
        <p:spPr>
          <a:xfrm>
            <a:off x="381000" y="1412875"/>
            <a:ext cx="8382000" cy="2135969"/>
          </a:xfrm>
          <a:prstGeom prst="rect">
            <a:avLst/>
          </a:prstGeom>
        </p:spPr>
        <p:txBody>
          <a:bodyPr vert="horz" lIns="0" tIns="0" rIns="0" bIns="0" rtlCol="0">
            <a:sp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 bg1="lt1" tx1="dk1" bg2="lt2" tx2="dk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 id="2147483661" r:id="rId12"/>
  </p:sldLayoutIdLst>
  <p:transition>
    <p:fade/>
  </p:transition>
  <p:txStyles>
    <p:titleStyle>
      <a:lvl1pPr algn="l" defTabSz="914363" rtl="0" eaLnBrk="1" latinLnBrk="0" hangingPunct="1">
        <a:lnSpc>
          <a:spcPct val="90000"/>
        </a:lnSpc>
        <a:spcBef>
          <a:spcPct val="0"/>
        </a:spcBef>
        <a:buNone/>
        <a:defRPr lang="en-US" sz="4800" b="0" kern="1200" cap="none" spc="-150" dirty="0" smtClean="0">
          <a:ln w="3175">
            <a:noFill/>
          </a:ln>
          <a:gradFill>
            <a:gsLst>
              <a:gs pos="0">
                <a:srgbClr val="2E59B0"/>
              </a:gs>
              <a:gs pos="49000">
                <a:srgbClr val="161D32"/>
              </a:gs>
              <a:gs pos="100000">
                <a:srgbClr val="000000"/>
              </a:gs>
            </a:gsLst>
            <a:lin ang="5400000" scaled="0"/>
          </a:gradFill>
          <a:effectLst>
            <a:outerShdw blurRad="50800" dist="38100" dir="2700000" algn="tl" rotWithShape="0">
              <a:prstClr val="black">
                <a:alpha val="40000"/>
              </a:prstClr>
            </a:outerShdw>
          </a:effectLst>
          <a:latin typeface="+mj-lt"/>
          <a:ea typeface="+mn-ea"/>
          <a:cs typeface="Arial" charset="0"/>
        </a:defRPr>
      </a:lvl1pPr>
    </p:titleStyle>
    <p:bodyStyle>
      <a:lvl1pPr marL="396875" indent="-396875" algn="l" defTabSz="914363" rtl="0" eaLnBrk="1" latinLnBrk="0" hangingPunct="1">
        <a:lnSpc>
          <a:spcPct val="90000"/>
        </a:lnSpc>
        <a:spcBef>
          <a:spcPct val="20000"/>
        </a:spcBef>
        <a:buFontTx/>
        <a:buBlip>
          <a:blip r:embed="rId15"/>
        </a:buBlip>
        <a:defRPr sz="3200" kern="1200">
          <a:solidFill>
            <a:schemeClr val="tx1"/>
          </a:solidFill>
          <a:latin typeface="+mn-lt"/>
          <a:ea typeface="+mn-ea"/>
          <a:cs typeface="+mn-cs"/>
        </a:defRPr>
      </a:lvl1pPr>
      <a:lvl2pPr marL="914400" indent="-396875" algn="l" defTabSz="914363" rtl="0" eaLnBrk="1" latinLnBrk="0" hangingPunct="1">
        <a:lnSpc>
          <a:spcPct val="90000"/>
        </a:lnSpc>
        <a:spcBef>
          <a:spcPct val="20000"/>
        </a:spcBef>
        <a:buFontTx/>
        <a:buBlip>
          <a:blip r:embed="rId16"/>
        </a:buBlip>
        <a:defRPr sz="2800" kern="1200">
          <a:solidFill>
            <a:schemeClr val="tx1"/>
          </a:solidFill>
          <a:latin typeface="+mn-lt"/>
          <a:ea typeface="+mn-ea"/>
          <a:cs typeface="+mn-cs"/>
        </a:defRPr>
      </a:lvl2pPr>
      <a:lvl3pPr marL="1258888" indent="-344488"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3pPr>
      <a:lvl4pPr marL="1604963" indent="-346075"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4pPr>
      <a:lvl5pPr marL="1941513" indent="-336550"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tileRect/>
        </a:gradFill>
        <a:effectLst/>
      </p:bgPr>
    </p:bg>
    <p:spTree>
      <p:nvGrpSpPr>
        <p:cNvPr id="1" name=""/>
        <p:cNvGrpSpPr/>
        <p:nvPr/>
      </p:nvGrpSpPr>
      <p:grpSpPr>
        <a:xfrm>
          <a:off x="0" y="0"/>
          <a:ext cx="0" cy="0"/>
          <a:chOff x="0" y="0"/>
          <a:chExt cx="0" cy="0"/>
        </a:xfrm>
      </p:grpSpPr>
      <p:pic>
        <p:nvPicPr>
          <p:cNvPr id="4" name="Picture 3" descr="white rectangle.png"/>
          <p:cNvPicPr>
            <a:picLocks noChangeAspect="1"/>
          </p:cNvPicPr>
          <p:nvPr/>
        </p:nvPicPr>
        <p:blipFill>
          <a:blip r:embed="rId3" cstate="print"/>
          <a:srcRect b="10453"/>
          <a:stretch>
            <a:fillRect/>
          </a:stretch>
        </p:blipFill>
        <p:spPr>
          <a:xfrm>
            <a:off x="0" y="1299706"/>
            <a:ext cx="9144000" cy="5558294"/>
          </a:xfrm>
          <a:prstGeom prst="rect">
            <a:avLst/>
          </a:prstGeom>
        </p:spPr>
      </p:pic>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722312" y="1905000"/>
            <a:ext cx="8040688" cy="2108269"/>
          </a:xfrm>
          <a:prstGeom prst="rect">
            <a:avLst/>
          </a:prstGeom>
        </p:spPr>
        <p:txBody>
          <a:bodyPr vert="horz" wrap="square" lIns="0" tIns="0" rIns="0" bIns="0" rtlCol="0">
            <a:sp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 bg1="lt1" tx1="dk1" bg2="lt2" tx2="dk2" accent1="accent1" accent2="accent2" accent3="accent3" accent4="accent4" accent5="accent5" accent6="accent6" hlink="hlink" folHlink="folHlink"/>
  <p:sldLayoutIdLst>
    <p:sldLayoutId id="2147483675" r:id="rId1"/>
  </p:sldLayoutIdLst>
  <p:transition>
    <p:fade/>
  </p:transition>
  <p:txStyles>
    <p:titleStyle>
      <a:lvl1pPr algn="l" defTabSz="914363" rtl="0" eaLnBrk="1" latinLnBrk="0" hangingPunct="1">
        <a:lnSpc>
          <a:spcPct val="90000"/>
        </a:lnSpc>
        <a:spcBef>
          <a:spcPct val="0"/>
        </a:spcBef>
        <a:buNone/>
        <a:defRPr lang="en-US" sz="4800" b="0" kern="1200" cap="none" spc="-125" dirty="0" smtClean="0">
          <a:ln w="3175">
            <a:noFill/>
          </a:ln>
          <a:gradFill>
            <a:gsLst>
              <a:gs pos="0">
                <a:srgbClr val="2E59B0"/>
              </a:gs>
              <a:gs pos="49000">
                <a:srgbClr val="161D32"/>
              </a:gs>
              <a:gs pos="100000">
                <a:srgbClr val="000000"/>
              </a:gs>
            </a:gsLst>
            <a:lin ang="5400000" scaled="0"/>
          </a:gradFill>
          <a:effectLst>
            <a:outerShdw blurRad="50800" dist="38100" dir="2700000" algn="tl" rotWithShape="0">
              <a:prstClr val="black">
                <a:alpha val="40000"/>
              </a:prstClr>
            </a:outerShdw>
          </a:effectLst>
          <a:latin typeface="+mj-lt"/>
          <a:ea typeface="+mn-ea"/>
          <a:cs typeface="Arial" charset="0"/>
        </a:defRPr>
      </a:lvl1pPr>
    </p:titleStyle>
    <p:bodyStyle>
      <a:lvl1pPr marL="0" indent="0" algn="l" defTabSz="914363" rtl="0" eaLnBrk="1" latinLnBrk="0" hangingPunct="1">
        <a:lnSpc>
          <a:spcPct val="90000"/>
        </a:lnSpc>
        <a:spcBef>
          <a:spcPct val="20000"/>
        </a:spcBef>
        <a:buFont typeface="Arial" pitchFamily="34" charset="0"/>
        <a:buNone/>
        <a:defRPr sz="3000" b="1" kern="1200">
          <a:solidFill>
            <a:schemeClr val="tx1"/>
          </a:solidFill>
          <a:latin typeface="Courier New" pitchFamily="49" charset="0"/>
          <a:ea typeface="+mn-ea"/>
          <a:cs typeface="Courier New" pitchFamily="49" charset="0"/>
        </a:defRPr>
      </a:lvl1pPr>
      <a:lvl2pPr marL="384954" indent="-7937" algn="l" defTabSz="914363" rtl="0" eaLnBrk="1" latinLnBrk="0" hangingPunct="1">
        <a:lnSpc>
          <a:spcPct val="90000"/>
        </a:lnSpc>
        <a:spcBef>
          <a:spcPct val="20000"/>
        </a:spcBef>
        <a:buFont typeface="Arial" pitchFamily="34" charset="0"/>
        <a:buNone/>
        <a:defRPr sz="2800" b="1" kern="1200">
          <a:solidFill>
            <a:schemeClr val="tx1"/>
          </a:solidFill>
          <a:latin typeface="Courier New" pitchFamily="49" charset="0"/>
          <a:ea typeface="+mn-ea"/>
          <a:cs typeface="Courier New" pitchFamily="49" charset="0"/>
        </a:defRPr>
      </a:lvl2pPr>
      <a:lvl3pPr marL="761970"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3pPr>
      <a:lvl4pPr marL="1094009"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4pPr>
      <a:lvl5pPr marL="1426047" indent="0"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3" Type="http://schemas.openxmlformats.org/officeDocument/2006/relationships/hyperlink" Target="infographic_tips-better-aging.jpg" TargetMode="External"/><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3" Type="http://schemas.openxmlformats.org/officeDocument/2006/relationships/hyperlink" Target="Tangible%20Personal%20Property%20List.docx" TargetMode="External"/><Relationship Id="rId2" Type="http://schemas.openxmlformats.org/officeDocument/2006/relationships/notesSlide" Target="../notesSlides/notesSlide23.xml"/><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infographic_tips-better-aging.jpg" TargetMode="External"/><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362200"/>
            <a:ext cx="7681913" cy="1294895"/>
          </a:xfrm>
        </p:spPr>
        <p:txBody>
          <a:bodyPr/>
          <a:lstStyle/>
          <a:p>
            <a:pPr algn="ctr"/>
            <a:r>
              <a:rPr lang="en-US" sz="6000" dirty="0" smtClean="0"/>
              <a:t>Life Planning in New Mexico</a:t>
            </a:r>
            <a:endParaRPr lang="en-US" sz="6000" dirty="0"/>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328987" y="609600"/>
            <a:ext cx="2105025" cy="1190625"/>
          </a:xfrm>
          <a:prstGeom prst="rect">
            <a:avLst/>
          </a:prstGeom>
        </p:spPr>
      </p:pic>
    </p:spTree>
  </p:cSld>
  <p:clrMapOvr>
    <a:masterClrMapping/>
  </p:clrMapOvr>
  <p:transition>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1163395"/>
          </a:xfrm>
        </p:spPr>
        <p:txBody>
          <a:bodyPr>
            <a:normAutofit/>
          </a:bodyPr>
          <a:lstStyle/>
          <a:p>
            <a:r>
              <a:rPr lang="en-US" dirty="0" smtClean="0"/>
              <a:t>Planning for Incapacity</a:t>
            </a:r>
            <a:br>
              <a:rPr lang="en-US" dirty="0" smtClean="0"/>
            </a:br>
            <a:r>
              <a:rPr lang="en-US" sz="3600" dirty="0" smtClean="0">
                <a:solidFill>
                  <a:schemeClr val="tx2"/>
                </a:solidFill>
              </a:rPr>
              <a:t>Powers of Attorney</a:t>
            </a:r>
            <a:endParaRPr lang="en-US" dirty="0">
              <a:solidFill>
                <a:schemeClr val="tx2"/>
              </a:solidFill>
            </a:endParaRPr>
          </a:p>
        </p:txBody>
      </p:sp>
      <p:sp>
        <p:nvSpPr>
          <p:cNvPr id="3" name="Text Placeholder 2"/>
          <p:cNvSpPr>
            <a:spLocks noGrp="1"/>
          </p:cNvSpPr>
          <p:nvPr>
            <p:ph type="body" sz="quarter" idx="10"/>
          </p:nvPr>
        </p:nvSpPr>
        <p:spPr>
          <a:xfrm>
            <a:off x="228600" y="2057400"/>
            <a:ext cx="8686800" cy="2819400"/>
          </a:xfrm>
        </p:spPr>
        <p:txBody>
          <a:bodyPr>
            <a:normAutofit/>
          </a:bodyPr>
          <a:lstStyle/>
          <a:p>
            <a:r>
              <a:rPr lang="en-US" u="sng" dirty="0" smtClean="0"/>
              <a:t>When does it </a:t>
            </a:r>
            <a:r>
              <a:rPr lang="en-US" b="1" i="1" u="sng" dirty="0" smtClean="0"/>
              <a:t>take effect</a:t>
            </a:r>
            <a:r>
              <a:rPr lang="en-US" u="sng" dirty="0" smtClean="0"/>
              <a:t>?</a:t>
            </a:r>
          </a:p>
          <a:p>
            <a:pPr lvl="1"/>
            <a:r>
              <a:rPr lang="en-US" dirty="0" smtClean="0"/>
              <a:t>Can make effective </a:t>
            </a:r>
            <a:r>
              <a:rPr lang="en-US" i="1" dirty="0" smtClean="0"/>
              <a:t>immediately</a:t>
            </a:r>
            <a:r>
              <a:rPr lang="en-US" dirty="0" smtClean="0"/>
              <a:t>, but principal can still make decisions if they have capacity.</a:t>
            </a:r>
          </a:p>
          <a:p>
            <a:pPr lvl="1"/>
            <a:r>
              <a:rPr lang="en-US" dirty="0" smtClean="0"/>
              <a:t>Or, can make </a:t>
            </a:r>
            <a:r>
              <a:rPr lang="en-US" dirty="0"/>
              <a:t>effective </a:t>
            </a:r>
            <a:r>
              <a:rPr lang="en-US" dirty="0" smtClean="0"/>
              <a:t>only when </a:t>
            </a:r>
            <a:r>
              <a:rPr lang="en-US" dirty="0"/>
              <a:t>the principal is determined to be </a:t>
            </a:r>
            <a:r>
              <a:rPr lang="en-US" i="1" dirty="0"/>
              <a:t>incapacitated</a:t>
            </a:r>
            <a:r>
              <a:rPr lang="en-US" dirty="0"/>
              <a:t>. </a:t>
            </a:r>
          </a:p>
          <a:p>
            <a:pPr lvl="2"/>
            <a:r>
              <a:rPr lang="en-US" dirty="0" smtClean="0"/>
              <a:t>Typically requires written opinions from doctors.</a:t>
            </a:r>
          </a:p>
          <a:p>
            <a:pPr marL="517525" lvl="1" indent="0">
              <a:buNone/>
            </a:pPr>
            <a:endParaRPr lang="en-US" dirty="0" smtClean="0"/>
          </a:p>
        </p:txBody>
      </p:sp>
    </p:spTree>
    <p:extLst>
      <p:ext uri="{BB962C8B-B14F-4D97-AF65-F5344CB8AC3E}">
        <p14:creationId xmlns:p14="http://schemas.microsoft.com/office/powerpoint/2010/main" val="566565708"/>
      </p:ext>
    </p:extLst>
  </p:cSld>
  <p:clrMapOvr>
    <a:masterClrMapping/>
  </p:clrMapOvr>
  <p:transition>
    <p:fad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1598612"/>
          </a:xfrm>
        </p:spPr>
        <p:txBody>
          <a:bodyPr>
            <a:normAutofit fontScale="90000"/>
          </a:bodyPr>
          <a:lstStyle/>
          <a:p>
            <a:r>
              <a:rPr lang="en-US" dirty="0" smtClean="0"/>
              <a:t>Planning for Incapacity</a:t>
            </a:r>
            <a:br>
              <a:rPr lang="en-US" dirty="0" smtClean="0"/>
            </a:br>
            <a:r>
              <a:rPr lang="en-US" sz="3600" i="1" dirty="0" smtClean="0">
                <a:solidFill>
                  <a:schemeClr val="tx2"/>
                </a:solidFill>
              </a:rPr>
              <a:t>Healthcare</a:t>
            </a:r>
            <a:r>
              <a:rPr lang="en-US" sz="3600" dirty="0" smtClean="0">
                <a:solidFill>
                  <a:schemeClr val="tx2"/>
                </a:solidFill>
              </a:rPr>
              <a:t> Power of Attorney </a:t>
            </a:r>
            <a:br>
              <a:rPr lang="en-US" sz="3600" dirty="0" smtClean="0">
                <a:solidFill>
                  <a:schemeClr val="tx2"/>
                </a:solidFill>
              </a:rPr>
            </a:br>
            <a:r>
              <a:rPr lang="en-US" sz="3600" dirty="0" smtClean="0">
                <a:solidFill>
                  <a:schemeClr val="tx2"/>
                </a:solidFill>
              </a:rPr>
              <a:t>[NMSA 24-7A-1 et seq.]</a:t>
            </a:r>
            <a:endParaRPr lang="en-US" dirty="0">
              <a:solidFill>
                <a:schemeClr val="tx2"/>
              </a:solidFill>
            </a:endParaRPr>
          </a:p>
        </p:txBody>
      </p:sp>
      <p:sp>
        <p:nvSpPr>
          <p:cNvPr id="3" name="Text Placeholder 2"/>
          <p:cNvSpPr>
            <a:spLocks noGrp="1"/>
          </p:cNvSpPr>
          <p:nvPr>
            <p:ph type="body" sz="quarter" idx="10"/>
          </p:nvPr>
        </p:nvSpPr>
        <p:spPr>
          <a:xfrm>
            <a:off x="381000" y="1981200"/>
            <a:ext cx="8382000" cy="3200400"/>
          </a:xfrm>
        </p:spPr>
        <p:txBody>
          <a:bodyPr>
            <a:normAutofit/>
          </a:bodyPr>
          <a:lstStyle/>
          <a:p>
            <a:r>
              <a:rPr lang="en-US" dirty="0" smtClean="0"/>
              <a:t>What </a:t>
            </a:r>
            <a:r>
              <a:rPr lang="en-US" b="1" i="1" dirty="0" smtClean="0"/>
              <a:t>powers</a:t>
            </a:r>
            <a:r>
              <a:rPr lang="en-US" dirty="0" smtClean="0"/>
              <a:t> does a </a:t>
            </a:r>
            <a:r>
              <a:rPr lang="en-US" u="sng" dirty="0" smtClean="0"/>
              <a:t>Healthcare POA</a:t>
            </a:r>
            <a:r>
              <a:rPr lang="en-US" dirty="0" smtClean="0"/>
              <a:t> grant?</a:t>
            </a:r>
          </a:p>
          <a:p>
            <a:pPr lvl="1"/>
            <a:r>
              <a:rPr lang="en-US" dirty="0" smtClean="0"/>
              <a:t>Hire/fire doctors</a:t>
            </a:r>
          </a:p>
          <a:p>
            <a:pPr lvl="1"/>
            <a:r>
              <a:rPr lang="en-US" dirty="0" smtClean="0"/>
              <a:t>Approve/refuse medical care</a:t>
            </a:r>
          </a:p>
          <a:p>
            <a:pPr lvl="1"/>
            <a:r>
              <a:rPr lang="en-US" dirty="0" smtClean="0"/>
              <a:t>Access medical records</a:t>
            </a:r>
          </a:p>
          <a:p>
            <a:pPr lvl="1"/>
            <a:r>
              <a:rPr lang="en-US" dirty="0" smtClean="0"/>
              <a:t>End of life care (if principal chooses)</a:t>
            </a:r>
          </a:p>
          <a:p>
            <a:pPr lvl="1"/>
            <a:endParaRPr lang="en-US" dirty="0" smtClean="0"/>
          </a:p>
        </p:txBody>
      </p:sp>
    </p:spTree>
    <p:extLst>
      <p:ext uri="{BB962C8B-B14F-4D97-AF65-F5344CB8AC3E}">
        <p14:creationId xmlns:p14="http://schemas.microsoft.com/office/powerpoint/2010/main" val="4144043931"/>
      </p:ext>
    </p:extLst>
  </p:cSld>
  <p:clrMapOvr>
    <a:masterClrMapping/>
  </p:clrMapOvr>
  <p:transition>
    <p:fad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1598612"/>
          </a:xfrm>
        </p:spPr>
        <p:txBody>
          <a:bodyPr>
            <a:normAutofit fontScale="90000"/>
          </a:bodyPr>
          <a:lstStyle/>
          <a:p>
            <a:r>
              <a:rPr lang="en-US" dirty="0" smtClean="0"/>
              <a:t>Planning for Incapacity</a:t>
            </a:r>
            <a:br>
              <a:rPr lang="en-US" dirty="0" smtClean="0"/>
            </a:br>
            <a:r>
              <a:rPr lang="en-US" sz="3600" i="1" dirty="0" smtClean="0">
                <a:solidFill>
                  <a:schemeClr val="tx2"/>
                </a:solidFill>
              </a:rPr>
              <a:t>Financial</a:t>
            </a:r>
            <a:r>
              <a:rPr lang="en-US" sz="3600" dirty="0" smtClean="0">
                <a:solidFill>
                  <a:schemeClr val="tx2"/>
                </a:solidFill>
              </a:rPr>
              <a:t> Power of Attorney </a:t>
            </a:r>
            <a:br>
              <a:rPr lang="en-US" sz="3600" dirty="0" smtClean="0">
                <a:solidFill>
                  <a:schemeClr val="tx2"/>
                </a:solidFill>
              </a:rPr>
            </a:br>
            <a:r>
              <a:rPr lang="en-US" sz="3600" dirty="0" smtClean="0">
                <a:solidFill>
                  <a:schemeClr val="tx2"/>
                </a:solidFill>
              </a:rPr>
              <a:t>[NMSA 24-7A-1 et seq.]</a:t>
            </a:r>
            <a:endParaRPr lang="en-US" dirty="0">
              <a:solidFill>
                <a:schemeClr val="tx2"/>
              </a:solidFill>
            </a:endParaRPr>
          </a:p>
        </p:txBody>
      </p:sp>
      <p:sp>
        <p:nvSpPr>
          <p:cNvPr id="3" name="Text Placeholder 2"/>
          <p:cNvSpPr>
            <a:spLocks noGrp="1"/>
          </p:cNvSpPr>
          <p:nvPr>
            <p:ph type="body" sz="quarter" idx="10"/>
          </p:nvPr>
        </p:nvSpPr>
        <p:spPr>
          <a:xfrm>
            <a:off x="381000" y="1981200"/>
            <a:ext cx="8382000" cy="3200400"/>
          </a:xfrm>
        </p:spPr>
        <p:txBody>
          <a:bodyPr>
            <a:normAutofit fontScale="92500" lnSpcReduction="10000"/>
          </a:bodyPr>
          <a:lstStyle/>
          <a:p>
            <a:r>
              <a:rPr lang="en-US" dirty="0" smtClean="0"/>
              <a:t>What </a:t>
            </a:r>
            <a:r>
              <a:rPr lang="en-US" b="1" i="1" dirty="0" smtClean="0"/>
              <a:t>powers</a:t>
            </a:r>
            <a:r>
              <a:rPr lang="en-US" dirty="0" smtClean="0"/>
              <a:t> does a </a:t>
            </a:r>
            <a:r>
              <a:rPr lang="en-US" u="sng" dirty="0" smtClean="0"/>
              <a:t>Financial POA</a:t>
            </a:r>
            <a:r>
              <a:rPr lang="en-US" dirty="0" smtClean="0"/>
              <a:t> grant?</a:t>
            </a:r>
          </a:p>
          <a:p>
            <a:pPr marL="517525" lvl="1" indent="0">
              <a:buNone/>
            </a:pPr>
            <a:r>
              <a:rPr lang="en-US" dirty="0" smtClean="0"/>
              <a:t>Principal can choose to grant, among others:</a:t>
            </a:r>
          </a:p>
          <a:p>
            <a:pPr lvl="1"/>
            <a:r>
              <a:rPr lang="en-US" dirty="0" smtClean="0"/>
              <a:t>Real estate</a:t>
            </a:r>
          </a:p>
          <a:p>
            <a:pPr lvl="1"/>
            <a:r>
              <a:rPr lang="en-US" dirty="0" smtClean="0"/>
              <a:t>Personal property</a:t>
            </a:r>
          </a:p>
          <a:p>
            <a:pPr lvl="1"/>
            <a:r>
              <a:rPr lang="en-US" dirty="0" smtClean="0"/>
              <a:t>Banking</a:t>
            </a:r>
          </a:p>
          <a:p>
            <a:pPr lvl="1"/>
            <a:r>
              <a:rPr lang="en-US" dirty="0" smtClean="0"/>
              <a:t>Investments</a:t>
            </a:r>
          </a:p>
          <a:p>
            <a:pPr lvl="1"/>
            <a:r>
              <a:rPr lang="en-US" dirty="0" smtClean="0"/>
              <a:t>Legal claims</a:t>
            </a:r>
          </a:p>
          <a:p>
            <a:pPr lvl="1"/>
            <a:r>
              <a:rPr lang="en-US" dirty="0" smtClean="0"/>
              <a:t>Businesses</a:t>
            </a:r>
          </a:p>
          <a:p>
            <a:pPr lvl="1"/>
            <a:endParaRPr lang="en-US" dirty="0" smtClean="0"/>
          </a:p>
          <a:p>
            <a:pPr lvl="1"/>
            <a:endParaRPr lang="en-US" dirty="0" smtClean="0"/>
          </a:p>
        </p:txBody>
      </p:sp>
    </p:spTree>
    <p:extLst>
      <p:ext uri="{BB962C8B-B14F-4D97-AF65-F5344CB8AC3E}">
        <p14:creationId xmlns:p14="http://schemas.microsoft.com/office/powerpoint/2010/main" val="349504015"/>
      </p:ext>
    </p:extLst>
  </p:cSld>
  <p:clrMapOvr>
    <a:masterClrMapping/>
  </p:clrMapOvr>
  <p:transition>
    <p:fad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1598612"/>
          </a:xfrm>
        </p:spPr>
        <p:txBody>
          <a:bodyPr>
            <a:normAutofit/>
          </a:bodyPr>
          <a:lstStyle/>
          <a:p>
            <a:r>
              <a:rPr lang="en-US" dirty="0" smtClean="0"/>
              <a:t>Planning for Incapacity</a:t>
            </a:r>
            <a:r>
              <a:rPr lang="en-US" dirty="0"/>
              <a:t/>
            </a:r>
            <a:br>
              <a:rPr lang="en-US" dirty="0"/>
            </a:br>
            <a:r>
              <a:rPr lang="en-US" sz="3600" dirty="0" smtClean="0">
                <a:solidFill>
                  <a:schemeClr val="tx2"/>
                </a:solidFill>
              </a:rPr>
              <a:t>Powers of Attorney </a:t>
            </a:r>
            <a:endParaRPr lang="en-US" dirty="0">
              <a:solidFill>
                <a:schemeClr val="tx2"/>
              </a:solidFill>
            </a:endParaRPr>
          </a:p>
        </p:txBody>
      </p:sp>
      <p:sp>
        <p:nvSpPr>
          <p:cNvPr id="3" name="Text Placeholder 2"/>
          <p:cNvSpPr>
            <a:spLocks noGrp="1"/>
          </p:cNvSpPr>
          <p:nvPr>
            <p:ph type="body" sz="quarter" idx="10"/>
          </p:nvPr>
        </p:nvSpPr>
        <p:spPr>
          <a:xfrm>
            <a:off x="381000" y="1981200"/>
            <a:ext cx="8382000" cy="3200400"/>
          </a:xfrm>
        </p:spPr>
        <p:txBody>
          <a:bodyPr>
            <a:normAutofit/>
          </a:bodyPr>
          <a:lstStyle/>
          <a:p>
            <a:r>
              <a:rPr lang="en-US" dirty="0" smtClean="0"/>
              <a:t>What happens if I become incapacitated and </a:t>
            </a:r>
            <a:r>
              <a:rPr lang="en-US" b="1" dirty="0" smtClean="0"/>
              <a:t>have not </a:t>
            </a:r>
            <a:r>
              <a:rPr lang="en-US" dirty="0" smtClean="0"/>
              <a:t>completed a POA? </a:t>
            </a:r>
          </a:p>
          <a:p>
            <a:pPr lvl="1"/>
            <a:r>
              <a:rPr lang="en-US" u="sng" dirty="0" smtClean="0"/>
              <a:t>Healthcare</a:t>
            </a:r>
            <a:r>
              <a:rPr lang="en-US" dirty="0" smtClean="0"/>
              <a:t>: The law provides a default list of </a:t>
            </a:r>
            <a:r>
              <a:rPr lang="en-US" b="1" i="1" dirty="0" smtClean="0"/>
              <a:t>surrogate</a:t>
            </a:r>
            <a:r>
              <a:rPr lang="en-US" b="1" dirty="0" smtClean="0"/>
              <a:t> </a:t>
            </a:r>
            <a:r>
              <a:rPr lang="en-US" dirty="0" smtClean="0"/>
              <a:t>decision makers if principal has not designated an agent, or if the agent is not reasonably available.  </a:t>
            </a:r>
            <a:r>
              <a:rPr lang="en-US" i="1" dirty="0" smtClean="0"/>
              <a:t>See</a:t>
            </a:r>
            <a:r>
              <a:rPr lang="en-US" dirty="0" smtClean="0"/>
              <a:t> NMSA 24-7A-5 (B).</a:t>
            </a:r>
          </a:p>
          <a:p>
            <a:pPr lvl="1"/>
            <a:r>
              <a:rPr lang="en-US" u="sng" dirty="0" smtClean="0"/>
              <a:t>Financial</a:t>
            </a:r>
            <a:r>
              <a:rPr lang="en-US" dirty="0" smtClean="0"/>
              <a:t>: No fallback. May need conservatorship.</a:t>
            </a:r>
            <a:endParaRPr lang="en-US" u="sng" dirty="0" smtClean="0"/>
          </a:p>
        </p:txBody>
      </p:sp>
    </p:spTree>
    <p:extLst>
      <p:ext uri="{BB962C8B-B14F-4D97-AF65-F5344CB8AC3E}">
        <p14:creationId xmlns:p14="http://schemas.microsoft.com/office/powerpoint/2010/main" val="3254223038"/>
      </p:ext>
    </p:extLst>
  </p:cSld>
  <p:clrMapOvr>
    <a:masterClrMapping/>
  </p:clrMapOvr>
  <p:transition>
    <p:fad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1598612"/>
          </a:xfrm>
        </p:spPr>
        <p:txBody>
          <a:bodyPr>
            <a:normAutofit/>
          </a:bodyPr>
          <a:lstStyle/>
          <a:p>
            <a:r>
              <a:rPr lang="en-US" dirty="0" smtClean="0"/>
              <a:t>Planning for Incapacity</a:t>
            </a:r>
            <a:br>
              <a:rPr lang="en-US" dirty="0" smtClean="0"/>
            </a:br>
            <a:r>
              <a:rPr lang="en-US" sz="3600" dirty="0" smtClean="0">
                <a:solidFill>
                  <a:schemeClr val="tx2"/>
                </a:solidFill>
              </a:rPr>
              <a:t>Advance Directives</a:t>
            </a:r>
            <a:endParaRPr lang="en-US" dirty="0">
              <a:solidFill>
                <a:schemeClr val="tx2"/>
              </a:solidFill>
            </a:endParaRPr>
          </a:p>
        </p:txBody>
      </p:sp>
      <p:sp>
        <p:nvSpPr>
          <p:cNvPr id="3" name="Text Placeholder 2"/>
          <p:cNvSpPr>
            <a:spLocks noGrp="1"/>
          </p:cNvSpPr>
          <p:nvPr>
            <p:ph type="body" sz="quarter" idx="10"/>
          </p:nvPr>
        </p:nvSpPr>
        <p:spPr>
          <a:xfrm>
            <a:off x="381000" y="1524000"/>
            <a:ext cx="8382000" cy="4572000"/>
          </a:xfrm>
        </p:spPr>
        <p:txBody>
          <a:bodyPr>
            <a:normAutofit/>
          </a:bodyPr>
          <a:lstStyle/>
          <a:p>
            <a:r>
              <a:rPr lang="en-US" dirty="0" smtClean="0"/>
              <a:t>Can give instructions about type of care you want to receive when </a:t>
            </a:r>
            <a:r>
              <a:rPr lang="en-US" u="sng" dirty="0" smtClean="0"/>
              <a:t>near-death</a:t>
            </a:r>
            <a:r>
              <a:rPr lang="en-US" dirty="0" smtClean="0"/>
              <a:t>.</a:t>
            </a:r>
          </a:p>
          <a:p>
            <a:pPr lvl="1"/>
            <a:r>
              <a:rPr lang="en-US" dirty="0" smtClean="0"/>
              <a:t>Can opt to receive all reasonable care, withdraw life-sustaining treatment, or let agent decide.</a:t>
            </a:r>
          </a:p>
          <a:p>
            <a:r>
              <a:rPr lang="en-US" dirty="0" smtClean="0"/>
              <a:t>Takes effect when principal cannot communicate their wishes, and:</a:t>
            </a:r>
          </a:p>
          <a:p>
            <a:pPr lvl="1"/>
            <a:r>
              <a:rPr lang="en-US" dirty="0" smtClean="0"/>
              <a:t>Terminally Ill (final stage)</a:t>
            </a:r>
            <a:endParaRPr lang="en-US" dirty="0"/>
          </a:p>
          <a:p>
            <a:pPr lvl="1"/>
            <a:r>
              <a:rPr lang="en-US" dirty="0" smtClean="0"/>
              <a:t>Permanently Comatose</a:t>
            </a:r>
          </a:p>
          <a:p>
            <a:pPr lvl="1"/>
            <a:r>
              <a:rPr lang="en-US" dirty="0" smtClean="0"/>
              <a:t>Or, risks of treatment would outweigh benefits</a:t>
            </a:r>
          </a:p>
        </p:txBody>
      </p:sp>
    </p:spTree>
    <p:extLst>
      <p:ext uri="{BB962C8B-B14F-4D97-AF65-F5344CB8AC3E}">
        <p14:creationId xmlns:p14="http://schemas.microsoft.com/office/powerpoint/2010/main" val="4144043931"/>
      </p:ext>
    </p:extLst>
  </p:cSld>
  <p:clrMapOvr>
    <a:masterClrMapping/>
  </p:clrMapOvr>
  <p:transition>
    <p:fad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1163395"/>
          </a:xfrm>
        </p:spPr>
        <p:txBody>
          <a:bodyPr>
            <a:normAutofit fontScale="90000"/>
          </a:bodyPr>
          <a:lstStyle/>
          <a:p>
            <a:r>
              <a:rPr lang="en-US" dirty="0" smtClean="0"/>
              <a:t>Planning for Incapacity</a:t>
            </a:r>
            <a:br>
              <a:rPr lang="en-US" dirty="0" smtClean="0"/>
            </a:br>
            <a:r>
              <a:rPr lang="en-US" dirty="0" smtClean="0"/>
              <a:t>“</a:t>
            </a:r>
            <a:r>
              <a:rPr lang="en-US" sz="3600" dirty="0" smtClean="0">
                <a:solidFill>
                  <a:schemeClr val="tx2"/>
                </a:solidFill>
              </a:rPr>
              <a:t>Do Not Resuscitate” Orders (DNRs)</a:t>
            </a:r>
            <a:endParaRPr lang="en-US" dirty="0">
              <a:solidFill>
                <a:schemeClr val="tx2"/>
              </a:solidFill>
            </a:endParaRPr>
          </a:p>
        </p:txBody>
      </p:sp>
      <p:sp>
        <p:nvSpPr>
          <p:cNvPr id="3" name="Text Placeholder 2"/>
          <p:cNvSpPr>
            <a:spLocks noGrp="1"/>
          </p:cNvSpPr>
          <p:nvPr>
            <p:ph type="body" sz="quarter" idx="10"/>
          </p:nvPr>
        </p:nvSpPr>
        <p:spPr>
          <a:xfrm>
            <a:off x="381000" y="1676400"/>
            <a:ext cx="8382000" cy="3505200"/>
          </a:xfrm>
        </p:spPr>
        <p:txBody>
          <a:bodyPr>
            <a:normAutofit/>
          </a:bodyPr>
          <a:lstStyle/>
          <a:p>
            <a:r>
              <a:rPr lang="en-US" dirty="0" smtClean="0"/>
              <a:t>DNR Orders apply "only to resuscitation attempts by health care providers in the </a:t>
            </a:r>
            <a:r>
              <a:rPr lang="en-US" u="sng" dirty="0" smtClean="0"/>
              <a:t>pre-hospital</a:t>
            </a:r>
            <a:r>
              <a:rPr lang="en-US" b="1" dirty="0" smtClean="0"/>
              <a:t> </a:t>
            </a:r>
            <a:r>
              <a:rPr lang="en-US" dirty="0" smtClean="0"/>
              <a:t>setting.”</a:t>
            </a:r>
            <a:r>
              <a:rPr lang="en-US" dirty="0" smtClean="0">
                <a:latin typeface="Calibri" panose="020F0502020204030204" pitchFamily="34" charset="0"/>
              </a:rPr>
              <a:t> </a:t>
            </a:r>
          </a:p>
          <a:p>
            <a:r>
              <a:rPr lang="en-US" dirty="0">
                <a:latin typeface="Calibri" panose="020F0502020204030204" pitchFamily="34" charset="0"/>
              </a:rPr>
              <a:t>DNRs </a:t>
            </a:r>
            <a:r>
              <a:rPr lang="en-US" u="sng" dirty="0" smtClean="0">
                <a:latin typeface="Calibri" panose="020F0502020204030204" pitchFamily="34" charset="0"/>
              </a:rPr>
              <a:t>require</a:t>
            </a:r>
            <a:r>
              <a:rPr lang="en-US" dirty="0" smtClean="0">
                <a:latin typeface="Calibri" panose="020F0502020204030204" pitchFamily="34" charset="0"/>
              </a:rPr>
              <a:t> </a:t>
            </a:r>
            <a:r>
              <a:rPr lang="en-US" dirty="0">
                <a:latin typeface="Calibri" panose="020F0502020204030204" pitchFamily="34" charset="0"/>
              </a:rPr>
              <a:t>signature of a physician</a:t>
            </a:r>
            <a:r>
              <a:rPr lang="en-US" dirty="0" smtClean="0">
                <a:latin typeface="Calibri" panose="020F0502020204030204" pitchFamily="34" charset="0"/>
              </a:rPr>
              <a:t>.</a:t>
            </a:r>
          </a:p>
          <a:p>
            <a:r>
              <a:rPr lang="en-US" dirty="0" smtClean="0">
                <a:latin typeface="Calibri" panose="020F0502020204030204" pitchFamily="34" charset="0"/>
              </a:rPr>
              <a:t>For more information about DNRs, please talk to your primary care physician.</a:t>
            </a:r>
          </a:p>
        </p:txBody>
      </p:sp>
    </p:spTree>
    <p:extLst>
      <p:ext uri="{BB962C8B-B14F-4D97-AF65-F5344CB8AC3E}">
        <p14:creationId xmlns:p14="http://schemas.microsoft.com/office/powerpoint/2010/main" val="1307618158"/>
      </p:ext>
    </p:extLst>
  </p:cSld>
  <p:clrMapOvr>
    <a:masterClrMapping/>
  </p:clrMapOvr>
  <p:transition>
    <p:fad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667000"/>
            <a:ext cx="7681913" cy="1294895"/>
          </a:xfrm>
        </p:spPr>
        <p:txBody>
          <a:bodyPr/>
          <a:lstStyle/>
          <a:p>
            <a:pPr algn="ctr"/>
            <a:r>
              <a:rPr lang="en-US" dirty="0" smtClean="0">
                <a:hlinkClick r:id="rId3" action="ppaction://hlinkfile"/>
              </a:rPr>
              <a:t>Planning for End of Life</a:t>
            </a:r>
            <a:endParaRPr lang="en-US" dirty="0"/>
          </a:p>
        </p:txBody>
      </p:sp>
    </p:spTree>
    <p:extLst>
      <p:ext uri="{BB962C8B-B14F-4D97-AF65-F5344CB8AC3E}">
        <p14:creationId xmlns:p14="http://schemas.microsoft.com/office/powerpoint/2010/main" val="1084994006"/>
      </p:ext>
    </p:extLst>
  </p:cSld>
  <p:clrMapOvr>
    <a:masterClrMapping/>
  </p:clrMapOvr>
  <p:transition>
    <p:fad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1370012"/>
          </a:xfrm>
        </p:spPr>
        <p:txBody>
          <a:bodyPr>
            <a:normAutofit/>
          </a:bodyPr>
          <a:lstStyle/>
          <a:p>
            <a:r>
              <a:rPr lang="en-US" dirty="0" smtClean="0"/>
              <a:t>Remains / Cremation Directive</a:t>
            </a:r>
            <a:br>
              <a:rPr lang="en-US" dirty="0" smtClean="0"/>
            </a:br>
            <a:endParaRPr lang="en-US" dirty="0">
              <a:solidFill>
                <a:schemeClr val="tx2"/>
              </a:solidFill>
            </a:endParaRPr>
          </a:p>
        </p:txBody>
      </p:sp>
      <p:sp>
        <p:nvSpPr>
          <p:cNvPr id="3" name="Text Placeholder 2"/>
          <p:cNvSpPr>
            <a:spLocks noGrp="1"/>
          </p:cNvSpPr>
          <p:nvPr>
            <p:ph type="body" sz="quarter" idx="10"/>
          </p:nvPr>
        </p:nvSpPr>
        <p:spPr>
          <a:xfrm>
            <a:off x="381000" y="1676400"/>
            <a:ext cx="8382000" cy="3505200"/>
          </a:xfrm>
        </p:spPr>
        <p:txBody>
          <a:bodyPr>
            <a:normAutofit/>
          </a:bodyPr>
          <a:lstStyle/>
          <a:p>
            <a:r>
              <a:rPr lang="en-US" dirty="0" smtClean="0"/>
              <a:t>In New Mexico, you can give written authorization for your remains to be cremated:</a:t>
            </a:r>
          </a:p>
          <a:p>
            <a:pPr lvl="1"/>
            <a:r>
              <a:rPr lang="en-US" dirty="0" smtClean="0"/>
              <a:t>In a </a:t>
            </a:r>
            <a:r>
              <a:rPr lang="en-US" i="1" dirty="0" smtClean="0"/>
              <a:t>Will</a:t>
            </a:r>
            <a:r>
              <a:rPr lang="en-US" dirty="0" smtClean="0"/>
              <a:t>, or a </a:t>
            </a:r>
            <a:r>
              <a:rPr lang="en-US" i="1" dirty="0" smtClean="0"/>
              <a:t>signed statement</a:t>
            </a:r>
            <a:r>
              <a:rPr lang="en-US" dirty="0" smtClean="0"/>
              <a:t> that is notarized or witnessed by two people.</a:t>
            </a:r>
          </a:p>
          <a:p>
            <a:pPr lvl="1"/>
            <a:r>
              <a:rPr lang="en-US" b="1" dirty="0" smtClean="0"/>
              <a:t>Legally binding.</a:t>
            </a:r>
            <a:r>
              <a:rPr lang="en-US" dirty="0" smtClean="0"/>
              <a:t> Personal representative and funeral home must honor the decedent’s wishes.</a:t>
            </a:r>
          </a:p>
          <a:p>
            <a:endParaRPr lang="en-US" dirty="0" smtClean="0"/>
          </a:p>
        </p:txBody>
      </p:sp>
    </p:spTree>
    <p:extLst>
      <p:ext uri="{BB962C8B-B14F-4D97-AF65-F5344CB8AC3E}">
        <p14:creationId xmlns:p14="http://schemas.microsoft.com/office/powerpoint/2010/main" val="1307618158"/>
      </p:ext>
    </p:extLst>
  </p:cSld>
  <p:clrMapOvr>
    <a:masterClrMapping/>
  </p:clrMapOvr>
  <p:transition>
    <p:fad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1293812"/>
          </a:xfrm>
        </p:spPr>
        <p:txBody>
          <a:bodyPr>
            <a:normAutofit/>
          </a:bodyPr>
          <a:lstStyle/>
          <a:p>
            <a:r>
              <a:rPr lang="en-US" dirty="0"/>
              <a:t>Remains / Cremation </a:t>
            </a:r>
            <a:r>
              <a:rPr lang="en-US" dirty="0" smtClean="0"/>
              <a:t>Directive</a:t>
            </a:r>
            <a:endParaRPr lang="en-US" dirty="0">
              <a:solidFill>
                <a:schemeClr val="tx2"/>
              </a:solidFill>
            </a:endParaRPr>
          </a:p>
        </p:txBody>
      </p:sp>
      <p:sp>
        <p:nvSpPr>
          <p:cNvPr id="3" name="Text Placeholder 2"/>
          <p:cNvSpPr>
            <a:spLocks noGrp="1"/>
          </p:cNvSpPr>
          <p:nvPr>
            <p:ph type="body" sz="quarter" idx="10"/>
          </p:nvPr>
        </p:nvSpPr>
        <p:spPr>
          <a:xfrm>
            <a:off x="381000" y="1447800"/>
            <a:ext cx="8382000" cy="3733800"/>
          </a:xfrm>
        </p:spPr>
        <p:txBody>
          <a:bodyPr>
            <a:normAutofit fontScale="85000" lnSpcReduction="20000"/>
          </a:bodyPr>
          <a:lstStyle/>
          <a:p>
            <a:r>
              <a:rPr lang="en-US" dirty="0" smtClean="0"/>
              <a:t>If decedent</a:t>
            </a:r>
            <a:r>
              <a:rPr lang="en-US" i="1" dirty="0" smtClean="0"/>
              <a:t> </a:t>
            </a:r>
            <a:r>
              <a:rPr lang="en-US" dirty="0" smtClean="0"/>
              <a:t>leaves </a:t>
            </a:r>
            <a:r>
              <a:rPr lang="en-US" b="1" i="1" dirty="0" smtClean="0"/>
              <a:t>no instructions</a:t>
            </a:r>
            <a:r>
              <a:rPr lang="en-US" i="1" dirty="0" smtClean="0"/>
              <a:t> </a:t>
            </a:r>
            <a:r>
              <a:rPr lang="en-US" dirty="0" smtClean="0"/>
              <a:t>about how to dispose of their remains, New Mexico law gives the following survivors the power to decide, in order:</a:t>
            </a:r>
          </a:p>
          <a:p>
            <a:pPr lvl="1"/>
            <a:r>
              <a:rPr lang="en-US" dirty="0" smtClean="0"/>
              <a:t>Surviving spouse;</a:t>
            </a:r>
          </a:p>
          <a:p>
            <a:pPr lvl="1"/>
            <a:r>
              <a:rPr lang="en-US" dirty="0" smtClean="0"/>
              <a:t>A majority of the surviving adult children;</a:t>
            </a:r>
          </a:p>
          <a:p>
            <a:pPr lvl="1"/>
            <a:r>
              <a:rPr lang="en-US" dirty="0" smtClean="0"/>
              <a:t>Surviving parents;</a:t>
            </a:r>
          </a:p>
          <a:p>
            <a:pPr lvl="1"/>
            <a:r>
              <a:rPr lang="en-US" dirty="0" smtClean="0"/>
              <a:t>A majority of the surviving siblings;</a:t>
            </a:r>
          </a:p>
          <a:p>
            <a:pPr lvl="1"/>
            <a:r>
              <a:rPr lang="en-US" dirty="0" smtClean="0"/>
              <a:t>An adult person who has exhibited special care and concern for the decedent; or</a:t>
            </a:r>
          </a:p>
          <a:p>
            <a:pPr lvl="1"/>
            <a:r>
              <a:rPr lang="en-US" dirty="0" smtClean="0"/>
              <a:t>The adult next of kin under state law to inherit the decedent’s estate.  </a:t>
            </a:r>
          </a:p>
          <a:p>
            <a:endParaRPr lang="en-US" dirty="0" smtClean="0"/>
          </a:p>
        </p:txBody>
      </p:sp>
    </p:spTree>
    <p:extLst>
      <p:ext uri="{BB962C8B-B14F-4D97-AF65-F5344CB8AC3E}">
        <p14:creationId xmlns:p14="http://schemas.microsoft.com/office/powerpoint/2010/main" val="1307618158"/>
      </p:ext>
    </p:extLst>
  </p:cSld>
  <p:clrMapOvr>
    <a:masterClrMapping/>
  </p:clrMapOvr>
  <p:transition>
    <p:fade/>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1163395"/>
          </a:xfrm>
        </p:spPr>
        <p:txBody>
          <a:bodyPr>
            <a:normAutofit fontScale="90000"/>
          </a:bodyPr>
          <a:lstStyle/>
          <a:p>
            <a:r>
              <a:rPr lang="en-US" dirty="0" smtClean="0"/>
              <a:t>Typical </a:t>
            </a:r>
            <a:r>
              <a:rPr lang="en-US" dirty="0"/>
              <a:t>Assets of Low to Moderate Income Seniors</a:t>
            </a:r>
          </a:p>
        </p:txBody>
      </p:sp>
      <p:sp>
        <p:nvSpPr>
          <p:cNvPr id="3" name="Text Placeholder 2"/>
          <p:cNvSpPr>
            <a:spLocks noGrp="1"/>
          </p:cNvSpPr>
          <p:nvPr>
            <p:ph type="body" sz="quarter" idx="10"/>
          </p:nvPr>
        </p:nvSpPr>
        <p:spPr>
          <a:xfrm>
            <a:off x="381000" y="1524000"/>
            <a:ext cx="8382000" cy="4495800"/>
          </a:xfrm>
        </p:spPr>
        <p:txBody>
          <a:bodyPr>
            <a:normAutofit/>
          </a:bodyPr>
          <a:lstStyle/>
          <a:p>
            <a:r>
              <a:rPr lang="en-US" dirty="0" smtClean="0"/>
              <a:t>Car</a:t>
            </a:r>
          </a:p>
          <a:p>
            <a:r>
              <a:rPr lang="en-US" dirty="0" smtClean="0"/>
              <a:t>Bank account</a:t>
            </a:r>
          </a:p>
          <a:p>
            <a:r>
              <a:rPr lang="en-US" dirty="0" smtClean="0"/>
              <a:t>Pension</a:t>
            </a:r>
          </a:p>
          <a:p>
            <a:r>
              <a:rPr lang="en-US" dirty="0" smtClean="0"/>
              <a:t>IRA</a:t>
            </a:r>
          </a:p>
          <a:p>
            <a:r>
              <a:rPr lang="en-US" dirty="0" smtClean="0"/>
              <a:t>Real estate</a:t>
            </a:r>
          </a:p>
          <a:p>
            <a:r>
              <a:rPr lang="en-US" dirty="0" smtClean="0"/>
              <a:t>Tangible personal property</a:t>
            </a:r>
          </a:p>
          <a:p>
            <a:r>
              <a:rPr lang="en-US" dirty="0" smtClean="0"/>
              <a:t>Sole proprietorship </a:t>
            </a:r>
          </a:p>
          <a:p>
            <a:pPr>
              <a:buNone/>
            </a:pPr>
            <a:endParaRPr lang="en-US" sz="1000" dirty="0" smtClean="0"/>
          </a:p>
        </p:txBody>
      </p:sp>
    </p:spTree>
    <p:extLst>
      <p:ext uri="{BB962C8B-B14F-4D97-AF65-F5344CB8AC3E}">
        <p14:creationId xmlns:p14="http://schemas.microsoft.com/office/powerpoint/2010/main" val="1195864041"/>
      </p:ext>
    </p:extLst>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3600"/>
            <a:ext cx="7681913" cy="3124200"/>
          </a:xfrm>
        </p:spPr>
        <p:txBody>
          <a:bodyPr/>
          <a:lstStyle/>
          <a:p>
            <a:pPr algn="just"/>
            <a:r>
              <a:rPr lang="en-US" sz="3600" dirty="0" smtClean="0"/>
              <a:t>Note: This presentation is only </a:t>
            </a:r>
            <a:r>
              <a:rPr lang="en-US" sz="3600" i="1" dirty="0" smtClean="0"/>
              <a:t>general information</a:t>
            </a:r>
            <a:r>
              <a:rPr lang="en-US" sz="3600" dirty="0" smtClean="0"/>
              <a:t>.  Specific questions should be directed to qualified legal, accounting, or medical professionals. </a:t>
            </a:r>
            <a:endParaRPr lang="en-US" sz="3600" dirty="0"/>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328987" y="609600"/>
            <a:ext cx="2105025" cy="1190625"/>
          </a:xfrm>
          <a:prstGeom prst="rect">
            <a:avLst/>
          </a:prstGeom>
        </p:spPr>
      </p:pic>
    </p:spTree>
    <p:extLst>
      <p:ext uri="{BB962C8B-B14F-4D97-AF65-F5344CB8AC3E}">
        <p14:creationId xmlns:p14="http://schemas.microsoft.com/office/powerpoint/2010/main" val="2942336387"/>
      </p:ext>
    </p:extLst>
  </p:cSld>
  <p:clrMapOvr>
    <a:masterClrMapping/>
  </p:clrMapOvr>
  <p:transition>
    <p:fad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9"/>
            <a:ext cx="8382000" cy="912812"/>
          </a:xfrm>
        </p:spPr>
        <p:txBody>
          <a:bodyPr>
            <a:normAutofit fontScale="90000"/>
          </a:bodyPr>
          <a:lstStyle/>
          <a:p>
            <a:r>
              <a:rPr lang="en-US" dirty="0" smtClean="0"/>
              <a:t>Wills</a:t>
            </a:r>
            <a:br>
              <a:rPr lang="en-US" dirty="0" smtClean="0"/>
            </a:br>
            <a:endParaRPr lang="en-US" dirty="0">
              <a:solidFill>
                <a:schemeClr val="tx2"/>
              </a:solidFill>
            </a:endParaRPr>
          </a:p>
        </p:txBody>
      </p:sp>
      <p:sp>
        <p:nvSpPr>
          <p:cNvPr id="3" name="Text Placeholder 2"/>
          <p:cNvSpPr>
            <a:spLocks noGrp="1"/>
          </p:cNvSpPr>
          <p:nvPr>
            <p:ph type="body" sz="quarter" idx="10"/>
          </p:nvPr>
        </p:nvSpPr>
        <p:spPr>
          <a:xfrm>
            <a:off x="381000" y="1524000"/>
            <a:ext cx="8382000" cy="4495800"/>
          </a:xfrm>
        </p:spPr>
        <p:txBody>
          <a:bodyPr>
            <a:normAutofit/>
          </a:bodyPr>
          <a:lstStyle/>
          <a:p>
            <a:r>
              <a:rPr lang="en-US" dirty="0" smtClean="0"/>
              <a:t>Common reasons people don’t make one: </a:t>
            </a:r>
          </a:p>
          <a:p>
            <a:pPr lvl="1"/>
            <a:r>
              <a:rPr lang="en-US" dirty="0" smtClean="0"/>
              <a:t>“I’m healthy”</a:t>
            </a:r>
          </a:p>
          <a:p>
            <a:pPr lvl="1"/>
            <a:r>
              <a:rPr lang="en-US" dirty="0" smtClean="0"/>
              <a:t>“I don’t want to think about it”</a:t>
            </a:r>
          </a:p>
          <a:p>
            <a:pPr lvl="1"/>
            <a:r>
              <a:rPr lang="en-US" dirty="0" smtClean="0"/>
              <a:t>“I haven't gotten around to it yet”</a:t>
            </a:r>
          </a:p>
          <a:p>
            <a:pPr lvl="1"/>
            <a:r>
              <a:rPr lang="en-US" dirty="0" smtClean="0"/>
              <a:t>“I don’t like attorneys”</a:t>
            </a:r>
          </a:p>
          <a:p>
            <a:pPr lvl="1"/>
            <a:r>
              <a:rPr lang="en-US" dirty="0" smtClean="0"/>
              <a:t>“I don’t own that much”</a:t>
            </a:r>
          </a:p>
          <a:p>
            <a:pPr lvl="1"/>
            <a:r>
              <a:rPr lang="en-US" dirty="0" smtClean="0"/>
              <a:t>“I don’t have time”</a:t>
            </a:r>
          </a:p>
          <a:p>
            <a:pPr marL="517525" lvl="1" indent="0">
              <a:buNone/>
            </a:pPr>
            <a:endParaRPr lang="en-US" sz="1000" dirty="0" smtClean="0"/>
          </a:p>
          <a:p>
            <a:pPr marL="517525" lvl="1" indent="0" algn="ctr">
              <a:buNone/>
            </a:pPr>
            <a:r>
              <a:rPr lang="en-US" b="1" dirty="0" smtClean="0"/>
              <a:t>Make the time!</a:t>
            </a:r>
          </a:p>
        </p:txBody>
      </p:sp>
    </p:spTree>
    <p:extLst>
      <p:ext uri="{BB962C8B-B14F-4D97-AF65-F5344CB8AC3E}">
        <p14:creationId xmlns:p14="http://schemas.microsoft.com/office/powerpoint/2010/main" val="1195864041"/>
      </p:ext>
    </p:extLst>
  </p:cSld>
  <p:clrMapOvr>
    <a:masterClrMapping/>
  </p:clrMapOvr>
  <p:transition>
    <p:fade/>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1163395"/>
          </a:xfrm>
        </p:spPr>
        <p:txBody>
          <a:bodyPr>
            <a:normAutofit/>
          </a:bodyPr>
          <a:lstStyle/>
          <a:p>
            <a:r>
              <a:rPr lang="en-US" dirty="0" smtClean="0"/>
              <a:t>Wills</a:t>
            </a:r>
            <a:br>
              <a:rPr lang="en-US" dirty="0" smtClean="0"/>
            </a:br>
            <a:r>
              <a:rPr lang="en-US" sz="3600" dirty="0" smtClean="0">
                <a:solidFill>
                  <a:schemeClr val="tx2"/>
                </a:solidFill>
              </a:rPr>
              <a:t>Why someone may </a:t>
            </a:r>
            <a:r>
              <a:rPr lang="en-US" sz="3600" i="1" u="sng" dirty="0" smtClean="0">
                <a:solidFill>
                  <a:schemeClr val="tx2"/>
                </a:solidFill>
              </a:rPr>
              <a:t>need</a:t>
            </a:r>
            <a:r>
              <a:rPr lang="en-US" sz="3600" dirty="0" smtClean="0">
                <a:solidFill>
                  <a:schemeClr val="tx2"/>
                </a:solidFill>
              </a:rPr>
              <a:t> a will</a:t>
            </a:r>
            <a:endParaRPr lang="en-US" dirty="0">
              <a:solidFill>
                <a:schemeClr val="tx2"/>
              </a:solidFill>
            </a:endParaRPr>
          </a:p>
        </p:txBody>
      </p:sp>
      <p:sp>
        <p:nvSpPr>
          <p:cNvPr id="3" name="Text Placeholder 2"/>
          <p:cNvSpPr>
            <a:spLocks noGrp="1"/>
          </p:cNvSpPr>
          <p:nvPr>
            <p:ph type="body" sz="quarter" idx="10"/>
          </p:nvPr>
        </p:nvSpPr>
        <p:spPr>
          <a:xfrm>
            <a:off x="381000" y="1676400"/>
            <a:ext cx="8382000" cy="3505200"/>
          </a:xfrm>
        </p:spPr>
        <p:txBody>
          <a:bodyPr>
            <a:normAutofit/>
          </a:bodyPr>
          <a:lstStyle/>
          <a:p>
            <a:r>
              <a:rPr lang="en-US" dirty="0" smtClean="0"/>
              <a:t>Disinherit certain heirs</a:t>
            </a:r>
          </a:p>
          <a:p>
            <a:r>
              <a:rPr lang="en-US" dirty="0" smtClean="0"/>
              <a:t>Have no heirs</a:t>
            </a:r>
          </a:p>
          <a:p>
            <a:r>
              <a:rPr lang="en-US" dirty="0" smtClean="0"/>
              <a:t>Designate assets to unrelated individuals, e.g., friends, charity</a:t>
            </a:r>
          </a:p>
          <a:p>
            <a:r>
              <a:rPr lang="en-US" i="1" dirty="0" smtClean="0"/>
              <a:t>You</a:t>
            </a:r>
            <a:r>
              <a:rPr lang="en-US" dirty="0" smtClean="0"/>
              <a:t> can choose personal representative and alternate whom you trust</a:t>
            </a:r>
          </a:p>
        </p:txBody>
      </p:sp>
    </p:spTree>
    <p:extLst>
      <p:ext uri="{BB962C8B-B14F-4D97-AF65-F5344CB8AC3E}">
        <p14:creationId xmlns:p14="http://schemas.microsoft.com/office/powerpoint/2010/main" val="3413548646"/>
      </p:ext>
    </p:extLst>
  </p:cSld>
  <p:clrMapOvr>
    <a:masterClrMapping/>
  </p:clrMapOvr>
  <p:transition>
    <p:fade/>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1163395"/>
          </a:xfrm>
        </p:spPr>
        <p:txBody>
          <a:bodyPr>
            <a:normAutofit/>
          </a:bodyPr>
          <a:lstStyle/>
          <a:p>
            <a:r>
              <a:rPr lang="en-US" dirty="0" smtClean="0"/>
              <a:t>Wills</a:t>
            </a:r>
            <a:br>
              <a:rPr lang="en-US" dirty="0" smtClean="0"/>
            </a:br>
            <a:r>
              <a:rPr lang="en-US" sz="3600" dirty="0" smtClean="0">
                <a:solidFill>
                  <a:schemeClr val="tx2"/>
                </a:solidFill>
              </a:rPr>
              <a:t>Will Requirements</a:t>
            </a:r>
            <a:endParaRPr lang="en-US" dirty="0">
              <a:solidFill>
                <a:schemeClr val="tx2"/>
              </a:solidFill>
            </a:endParaRPr>
          </a:p>
        </p:txBody>
      </p:sp>
      <p:sp>
        <p:nvSpPr>
          <p:cNvPr id="3" name="Text Placeholder 2"/>
          <p:cNvSpPr>
            <a:spLocks noGrp="1"/>
          </p:cNvSpPr>
          <p:nvPr>
            <p:ph type="body" sz="quarter" idx="10"/>
          </p:nvPr>
        </p:nvSpPr>
        <p:spPr>
          <a:xfrm>
            <a:off x="381000" y="1524000"/>
            <a:ext cx="8382000" cy="4495800"/>
          </a:xfrm>
        </p:spPr>
        <p:txBody>
          <a:bodyPr>
            <a:normAutofit/>
          </a:bodyPr>
          <a:lstStyle/>
          <a:p>
            <a:r>
              <a:rPr lang="en-US" u="sng" dirty="0" smtClean="0"/>
              <a:t>Written</a:t>
            </a:r>
            <a:r>
              <a:rPr lang="en-US" dirty="0" smtClean="0"/>
              <a:t>, </a:t>
            </a:r>
            <a:r>
              <a:rPr lang="en-US" u="sng" dirty="0" smtClean="0"/>
              <a:t>signed </a:t>
            </a:r>
            <a:r>
              <a:rPr lang="en-US" u="sng" dirty="0"/>
              <a:t>by the </a:t>
            </a:r>
            <a:r>
              <a:rPr lang="en-US" u="sng" dirty="0" smtClean="0"/>
              <a:t>maker,</a:t>
            </a:r>
            <a:r>
              <a:rPr lang="en-US" dirty="0" smtClean="0"/>
              <a:t> </a:t>
            </a:r>
            <a:r>
              <a:rPr lang="en-US" dirty="0"/>
              <a:t>and </a:t>
            </a:r>
            <a:r>
              <a:rPr lang="en-US" u="sng" dirty="0" smtClean="0"/>
              <a:t>signed by two witnesses</a:t>
            </a:r>
            <a:r>
              <a:rPr lang="en-US" dirty="0" smtClean="0"/>
              <a:t> who watched maker sign.</a:t>
            </a:r>
            <a:endParaRPr lang="en-US" dirty="0"/>
          </a:p>
          <a:p>
            <a:pPr lvl="1"/>
            <a:r>
              <a:rPr lang="en-US" dirty="0" smtClean="0"/>
              <a:t>Typewritten, handwritten, preprinted forms, and computer-generated wills are all </a:t>
            </a:r>
            <a:r>
              <a:rPr lang="en-US" u="sng" dirty="0" smtClean="0"/>
              <a:t>acceptable</a:t>
            </a:r>
            <a:r>
              <a:rPr lang="en-US" dirty="0" smtClean="0"/>
              <a:t> in New Mexico.</a:t>
            </a:r>
          </a:p>
          <a:p>
            <a:r>
              <a:rPr lang="en-US" dirty="0" smtClean="0"/>
              <a:t>Oral wills, video wills, audiotape, and other non-written mediums are </a:t>
            </a:r>
            <a:r>
              <a:rPr lang="en-US" u="sng" dirty="0" smtClean="0"/>
              <a:t>not valid</a:t>
            </a:r>
            <a:r>
              <a:rPr lang="en-US" dirty="0" smtClean="0"/>
              <a:t> in New Mexico.</a:t>
            </a:r>
          </a:p>
          <a:p>
            <a:r>
              <a:rPr lang="en-US" dirty="0"/>
              <a:t>If created in </a:t>
            </a:r>
            <a:r>
              <a:rPr lang="en-US" u="sng" dirty="0"/>
              <a:t>another state</a:t>
            </a:r>
            <a:r>
              <a:rPr lang="en-US" dirty="0"/>
              <a:t>: </a:t>
            </a:r>
            <a:r>
              <a:rPr lang="en-US" dirty="0" smtClean="0"/>
              <a:t>valid in New Mexico </a:t>
            </a:r>
            <a:r>
              <a:rPr lang="en-US" i="1" dirty="0"/>
              <a:t>if</a:t>
            </a:r>
            <a:r>
              <a:rPr lang="en-US" dirty="0"/>
              <a:t> it would be valid where it was </a:t>
            </a:r>
            <a:r>
              <a:rPr lang="en-US" dirty="0" smtClean="0"/>
              <a:t>created.</a:t>
            </a:r>
            <a:endParaRPr lang="en-US" dirty="0"/>
          </a:p>
          <a:p>
            <a:endParaRPr lang="en-US" dirty="0" smtClean="0"/>
          </a:p>
        </p:txBody>
      </p:sp>
    </p:spTree>
    <p:extLst>
      <p:ext uri="{BB962C8B-B14F-4D97-AF65-F5344CB8AC3E}">
        <p14:creationId xmlns:p14="http://schemas.microsoft.com/office/powerpoint/2010/main" val="3693922872"/>
      </p:ext>
    </p:extLst>
  </p:cSld>
  <p:clrMapOvr>
    <a:masterClrMapping/>
  </p:clrMapOvr>
  <p:transition>
    <p:fade/>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1163395"/>
          </a:xfrm>
        </p:spPr>
        <p:txBody>
          <a:bodyPr>
            <a:normAutofit/>
          </a:bodyPr>
          <a:lstStyle/>
          <a:p>
            <a:r>
              <a:rPr lang="en-US" dirty="0" smtClean="0"/>
              <a:t>Wills</a:t>
            </a:r>
            <a:br>
              <a:rPr lang="en-US" dirty="0" smtClean="0"/>
            </a:br>
            <a:r>
              <a:rPr lang="en-US" sz="3600" dirty="0" smtClean="0">
                <a:solidFill>
                  <a:schemeClr val="tx2"/>
                </a:solidFill>
              </a:rPr>
              <a:t>Will Provisions</a:t>
            </a:r>
            <a:endParaRPr lang="en-US" dirty="0">
              <a:solidFill>
                <a:schemeClr val="tx2"/>
              </a:solidFill>
            </a:endParaRPr>
          </a:p>
        </p:txBody>
      </p:sp>
      <p:sp>
        <p:nvSpPr>
          <p:cNvPr id="3" name="Text Placeholder 2"/>
          <p:cNvSpPr>
            <a:spLocks noGrp="1"/>
          </p:cNvSpPr>
          <p:nvPr>
            <p:ph type="body" sz="quarter" idx="10"/>
          </p:nvPr>
        </p:nvSpPr>
        <p:spPr>
          <a:xfrm>
            <a:off x="381000" y="1524000"/>
            <a:ext cx="8382000" cy="3883497"/>
          </a:xfrm>
        </p:spPr>
        <p:txBody>
          <a:bodyPr>
            <a:normAutofit/>
          </a:bodyPr>
          <a:lstStyle/>
          <a:p>
            <a:r>
              <a:rPr lang="en-US" dirty="0" smtClean="0"/>
              <a:t>Personal Representative (a.k.a. Executor)</a:t>
            </a:r>
          </a:p>
          <a:p>
            <a:r>
              <a:rPr lang="en-US" dirty="0" smtClean="0"/>
              <a:t>Specific Gift of Money</a:t>
            </a:r>
          </a:p>
          <a:p>
            <a:r>
              <a:rPr lang="en-US" dirty="0" smtClean="0"/>
              <a:t>Specific Gift of Personal Property </a:t>
            </a:r>
          </a:p>
          <a:p>
            <a:r>
              <a:rPr lang="en-US" dirty="0" smtClean="0"/>
              <a:t>Specific Gift of Real Property</a:t>
            </a:r>
          </a:p>
          <a:p>
            <a:r>
              <a:rPr lang="en-US" dirty="0" smtClean="0">
                <a:hlinkClick r:id="rId3" action="ppaction://hlinkfile"/>
              </a:rPr>
              <a:t>Personal Property List</a:t>
            </a:r>
            <a:endParaRPr lang="en-US" dirty="0" smtClean="0"/>
          </a:p>
          <a:p>
            <a:r>
              <a:rPr lang="en-US" dirty="0" smtClean="0"/>
              <a:t>Residuary Estate/Residuary Beneficiary</a:t>
            </a:r>
          </a:p>
          <a:p>
            <a:endParaRPr lang="en-US" dirty="0" smtClean="0"/>
          </a:p>
        </p:txBody>
      </p:sp>
    </p:spTree>
    <p:extLst>
      <p:ext uri="{BB962C8B-B14F-4D97-AF65-F5344CB8AC3E}">
        <p14:creationId xmlns:p14="http://schemas.microsoft.com/office/powerpoint/2010/main" val="309316867"/>
      </p:ext>
    </p:extLst>
  </p:cSld>
  <p:clrMapOvr>
    <a:masterClrMapping/>
  </p:clrMapOvr>
  <p:transition>
    <p:fade/>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1163395"/>
          </a:xfrm>
        </p:spPr>
        <p:txBody>
          <a:bodyPr>
            <a:normAutofit/>
          </a:bodyPr>
          <a:lstStyle/>
          <a:p>
            <a:r>
              <a:rPr lang="en-US" dirty="0" smtClean="0"/>
              <a:t>Wills</a:t>
            </a:r>
            <a:br>
              <a:rPr lang="en-US" dirty="0" smtClean="0"/>
            </a:br>
            <a:r>
              <a:rPr lang="en-US" sz="3600" dirty="0" smtClean="0">
                <a:solidFill>
                  <a:schemeClr val="tx2"/>
                </a:solidFill>
              </a:rPr>
              <a:t>Changing Your Will – Codicils</a:t>
            </a:r>
            <a:endParaRPr lang="en-US" dirty="0">
              <a:solidFill>
                <a:schemeClr val="tx2"/>
              </a:solidFill>
            </a:endParaRPr>
          </a:p>
        </p:txBody>
      </p:sp>
      <p:sp>
        <p:nvSpPr>
          <p:cNvPr id="3" name="Text Placeholder 2"/>
          <p:cNvSpPr>
            <a:spLocks noGrp="1"/>
          </p:cNvSpPr>
          <p:nvPr>
            <p:ph type="body" sz="quarter" idx="10"/>
          </p:nvPr>
        </p:nvSpPr>
        <p:spPr>
          <a:xfrm>
            <a:off x="381000" y="1524000"/>
            <a:ext cx="8382000" cy="3883497"/>
          </a:xfrm>
        </p:spPr>
        <p:txBody>
          <a:bodyPr>
            <a:normAutofit fontScale="92500" lnSpcReduction="10000"/>
          </a:bodyPr>
          <a:lstStyle/>
          <a:p>
            <a:r>
              <a:rPr lang="en-US" b="1" i="1" dirty="0" smtClean="0"/>
              <a:t>Codicil</a:t>
            </a:r>
            <a:r>
              <a:rPr lang="en-US" dirty="0" smtClean="0"/>
              <a:t> is an amendment to a will.  The codicil should:</a:t>
            </a:r>
          </a:p>
          <a:p>
            <a:pPr lvl="1"/>
            <a:r>
              <a:rPr lang="en-US" dirty="0" smtClean="0"/>
              <a:t>Identify the will that is being amended, including the date the will was signed;</a:t>
            </a:r>
          </a:p>
          <a:p>
            <a:pPr lvl="1"/>
            <a:r>
              <a:rPr lang="en-US" dirty="0" smtClean="0"/>
              <a:t>State your name and domicile;</a:t>
            </a:r>
          </a:p>
          <a:p>
            <a:pPr lvl="1"/>
            <a:r>
              <a:rPr lang="en-US" dirty="0" smtClean="0"/>
              <a:t>Specify in detail what changes are being made; and </a:t>
            </a:r>
          </a:p>
          <a:p>
            <a:pPr lvl="1"/>
            <a:r>
              <a:rPr lang="en-US" dirty="0" smtClean="0"/>
              <a:t>State which sections of the will remain in effect</a:t>
            </a:r>
          </a:p>
          <a:p>
            <a:pPr lvl="1"/>
            <a:r>
              <a:rPr lang="en-US" dirty="0" smtClean="0"/>
              <a:t>Include your signature in the presence of two witnesses who also sign the codicil.</a:t>
            </a:r>
          </a:p>
          <a:p>
            <a:r>
              <a:rPr lang="en-US" dirty="0" smtClean="0"/>
              <a:t>Attach codicil to original will.</a:t>
            </a:r>
          </a:p>
          <a:p>
            <a:pPr lvl="1"/>
            <a:endParaRPr lang="en-US" dirty="0" smtClean="0"/>
          </a:p>
        </p:txBody>
      </p:sp>
    </p:spTree>
    <p:extLst>
      <p:ext uri="{BB962C8B-B14F-4D97-AF65-F5344CB8AC3E}">
        <p14:creationId xmlns:p14="http://schemas.microsoft.com/office/powerpoint/2010/main" val="1715910665"/>
      </p:ext>
    </p:extLst>
  </p:cSld>
  <p:clrMapOvr>
    <a:masterClrMapping/>
  </p:clrMapOvr>
  <p:transition>
    <p:fade/>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9"/>
            <a:ext cx="8382000" cy="836612"/>
          </a:xfrm>
        </p:spPr>
        <p:txBody>
          <a:bodyPr>
            <a:noAutofit/>
          </a:bodyPr>
          <a:lstStyle/>
          <a:p>
            <a:r>
              <a:rPr lang="en-US" dirty="0" smtClean="0"/>
              <a:t>Will Substitutes</a:t>
            </a:r>
            <a:r>
              <a:rPr lang="en-US" sz="4300" dirty="0" smtClean="0"/>
              <a:t/>
            </a:r>
            <a:br>
              <a:rPr lang="en-US" sz="4300" dirty="0" smtClean="0"/>
            </a:br>
            <a:endParaRPr lang="en-US" sz="4300" dirty="0">
              <a:solidFill>
                <a:schemeClr val="tx2"/>
              </a:solidFill>
            </a:endParaRPr>
          </a:p>
        </p:txBody>
      </p:sp>
      <p:sp>
        <p:nvSpPr>
          <p:cNvPr id="3" name="Text Placeholder 2"/>
          <p:cNvSpPr>
            <a:spLocks noGrp="1"/>
          </p:cNvSpPr>
          <p:nvPr>
            <p:ph type="body" sz="quarter" idx="10"/>
          </p:nvPr>
        </p:nvSpPr>
        <p:spPr>
          <a:xfrm>
            <a:off x="381000" y="1143000"/>
            <a:ext cx="8382000" cy="5029200"/>
          </a:xfrm>
        </p:spPr>
        <p:txBody>
          <a:bodyPr>
            <a:normAutofit/>
          </a:bodyPr>
          <a:lstStyle/>
          <a:p>
            <a:r>
              <a:rPr lang="en-US" dirty="0" smtClean="0"/>
              <a:t>A </a:t>
            </a:r>
            <a:r>
              <a:rPr lang="en-US" i="1" dirty="0" smtClean="0"/>
              <a:t>will substitute </a:t>
            </a:r>
            <a:r>
              <a:rPr lang="en-US" dirty="0" smtClean="0"/>
              <a:t>is a document or instrument that allows a person, upon death, to dispose of assets </a:t>
            </a:r>
            <a:r>
              <a:rPr lang="en-US" b="1" i="1" dirty="0" smtClean="0"/>
              <a:t>without</a:t>
            </a:r>
            <a:r>
              <a:rPr lang="en-US" dirty="0" smtClean="0"/>
              <a:t> the formalities and expense of a probate proceeding.</a:t>
            </a:r>
          </a:p>
          <a:p>
            <a:r>
              <a:rPr lang="en-US" dirty="0" smtClean="0"/>
              <a:t>The most common will </a:t>
            </a:r>
            <a:r>
              <a:rPr lang="en-US" dirty="0"/>
              <a:t>substitutes</a:t>
            </a:r>
            <a:r>
              <a:rPr lang="en-US" dirty="0" smtClean="0"/>
              <a:t> are </a:t>
            </a:r>
            <a:r>
              <a:rPr lang="en-US" u="sng" dirty="0" smtClean="0"/>
              <a:t>joint tenancy</a:t>
            </a:r>
            <a:r>
              <a:rPr lang="en-US" dirty="0" smtClean="0"/>
              <a:t>, </a:t>
            </a:r>
            <a:r>
              <a:rPr lang="en-US" u="sng" dirty="0"/>
              <a:t>trusts</a:t>
            </a:r>
            <a:r>
              <a:rPr lang="en-US" dirty="0" smtClean="0"/>
              <a:t>, </a:t>
            </a:r>
            <a:r>
              <a:rPr lang="en-US" u="sng" dirty="0" smtClean="0"/>
              <a:t>life insurance plans</a:t>
            </a:r>
            <a:r>
              <a:rPr lang="en-US" dirty="0" smtClean="0"/>
              <a:t>, </a:t>
            </a:r>
            <a:r>
              <a:rPr lang="en-US" u="sng" dirty="0" smtClean="0"/>
              <a:t>retirement benefit contracts</a:t>
            </a:r>
            <a:r>
              <a:rPr lang="en-US" dirty="0" smtClean="0"/>
              <a:t>, </a:t>
            </a:r>
            <a:r>
              <a:rPr lang="en-US" u="sng" dirty="0"/>
              <a:t>payable on death </a:t>
            </a:r>
            <a:r>
              <a:rPr lang="en-US" u="sng" dirty="0" smtClean="0"/>
              <a:t>designations</a:t>
            </a:r>
            <a:r>
              <a:rPr lang="en-US" dirty="0" smtClean="0"/>
              <a:t>, </a:t>
            </a:r>
            <a:r>
              <a:rPr lang="en-US" u="sng" dirty="0" smtClean="0"/>
              <a:t>transfer on death designations</a:t>
            </a:r>
            <a:r>
              <a:rPr lang="en-US" dirty="0" smtClean="0"/>
              <a:t>, and </a:t>
            </a:r>
            <a:r>
              <a:rPr lang="en-US" u="sng" dirty="0"/>
              <a:t>transfer on death deeds (TODD)</a:t>
            </a:r>
            <a:r>
              <a:rPr lang="en-US" dirty="0"/>
              <a:t>.</a:t>
            </a:r>
          </a:p>
          <a:p>
            <a:endParaRPr lang="en-US" dirty="0" smtClean="0"/>
          </a:p>
          <a:p>
            <a:endParaRPr lang="en-US" dirty="0"/>
          </a:p>
        </p:txBody>
      </p:sp>
    </p:spTree>
    <p:extLst>
      <p:ext uri="{BB962C8B-B14F-4D97-AF65-F5344CB8AC3E}">
        <p14:creationId xmlns:p14="http://schemas.microsoft.com/office/powerpoint/2010/main" val="358733051"/>
      </p:ext>
    </p:extLst>
  </p:cSld>
  <p:clrMapOvr>
    <a:masterClrMapping/>
  </p:clrMapOvr>
  <p:transition>
    <p:fade/>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9"/>
            <a:ext cx="8382000" cy="836612"/>
          </a:xfrm>
        </p:spPr>
        <p:txBody>
          <a:bodyPr>
            <a:noAutofit/>
          </a:bodyPr>
          <a:lstStyle/>
          <a:p>
            <a:r>
              <a:rPr lang="en-US" dirty="0" smtClean="0"/>
              <a:t>Will Substitutes</a:t>
            </a:r>
            <a:r>
              <a:rPr lang="en-US" sz="4300" dirty="0" smtClean="0"/>
              <a:t/>
            </a:r>
            <a:br>
              <a:rPr lang="en-US" sz="4300" dirty="0" smtClean="0"/>
            </a:br>
            <a:endParaRPr lang="en-US" sz="4300" dirty="0">
              <a:solidFill>
                <a:schemeClr val="tx2"/>
              </a:solidFill>
            </a:endParaRPr>
          </a:p>
        </p:txBody>
      </p:sp>
      <p:sp>
        <p:nvSpPr>
          <p:cNvPr id="3" name="Text Placeholder 2"/>
          <p:cNvSpPr>
            <a:spLocks noGrp="1"/>
          </p:cNvSpPr>
          <p:nvPr>
            <p:ph type="body" sz="quarter" idx="10"/>
          </p:nvPr>
        </p:nvSpPr>
        <p:spPr>
          <a:xfrm>
            <a:off x="381000" y="1143000"/>
            <a:ext cx="8458200" cy="4800600"/>
          </a:xfrm>
        </p:spPr>
        <p:txBody>
          <a:bodyPr>
            <a:normAutofit fontScale="92500" lnSpcReduction="20000"/>
          </a:bodyPr>
          <a:lstStyle/>
          <a:p>
            <a:r>
              <a:rPr lang="en-US" sz="3500" b="1" i="1" u="sng" dirty="0" smtClean="0"/>
              <a:t>Payable on death designation</a:t>
            </a:r>
            <a:r>
              <a:rPr lang="en-US" sz="3500" dirty="0"/>
              <a:t>:</a:t>
            </a:r>
            <a:r>
              <a:rPr lang="en-US" sz="3500" dirty="0" smtClean="0"/>
              <a:t> can pass bank accounts, certificates of deposit, and U.S. Savings Bonds automatically to named beneficiaries, assuming those beneficiaries survive you.</a:t>
            </a:r>
          </a:p>
          <a:p>
            <a:endParaRPr lang="en-US" sz="3500" dirty="0"/>
          </a:p>
          <a:p>
            <a:r>
              <a:rPr lang="en-US" sz="3500" b="1" i="1" u="sng" dirty="0" smtClean="0"/>
              <a:t>Pass by contract / Naming beneficiary</a:t>
            </a:r>
            <a:r>
              <a:rPr lang="en-US" sz="3500" b="1" dirty="0" smtClean="0"/>
              <a:t>: </a:t>
            </a:r>
            <a:r>
              <a:rPr lang="en-US" sz="3500" dirty="0" smtClean="0"/>
              <a:t>pensions, IRAs, life insurance, etc. – check the terms you agreed to.</a:t>
            </a:r>
          </a:p>
          <a:p>
            <a:pPr lvl="1"/>
            <a:r>
              <a:rPr lang="en-US" sz="3100" dirty="0" smtClean="0"/>
              <a:t>May be able to name a beneficiary to pay out to.</a:t>
            </a:r>
          </a:p>
          <a:p>
            <a:pPr lvl="1"/>
            <a:r>
              <a:rPr lang="en-US" sz="3100" dirty="0" smtClean="0"/>
              <a:t>Contract, not a Will. Stays out of probate (unless you name “My estate” as beneficiary). </a:t>
            </a:r>
          </a:p>
          <a:p>
            <a:pPr marL="0" indent="0">
              <a:buNone/>
            </a:pPr>
            <a:endParaRPr lang="en-US" sz="1600" dirty="0" smtClean="0"/>
          </a:p>
        </p:txBody>
      </p:sp>
    </p:spTree>
    <p:extLst>
      <p:ext uri="{BB962C8B-B14F-4D97-AF65-F5344CB8AC3E}">
        <p14:creationId xmlns:p14="http://schemas.microsoft.com/office/powerpoint/2010/main" val="1053334734"/>
      </p:ext>
    </p:extLst>
  </p:cSld>
  <p:clrMapOvr>
    <a:masterClrMapping/>
  </p:clrMapOvr>
  <p:transition>
    <p:fade/>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9"/>
            <a:ext cx="8382000" cy="836612"/>
          </a:xfrm>
        </p:spPr>
        <p:txBody>
          <a:bodyPr>
            <a:noAutofit/>
          </a:bodyPr>
          <a:lstStyle/>
          <a:p>
            <a:r>
              <a:rPr lang="en-US" dirty="0" smtClean="0"/>
              <a:t>Will Substitutes</a:t>
            </a:r>
            <a:r>
              <a:rPr lang="en-US" sz="4300" dirty="0" smtClean="0"/>
              <a:t/>
            </a:r>
            <a:br>
              <a:rPr lang="en-US" sz="4300" dirty="0" smtClean="0"/>
            </a:br>
            <a:endParaRPr lang="en-US" sz="4300" dirty="0">
              <a:solidFill>
                <a:schemeClr val="tx2"/>
              </a:solidFill>
            </a:endParaRPr>
          </a:p>
        </p:txBody>
      </p:sp>
      <p:sp>
        <p:nvSpPr>
          <p:cNvPr id="3" name="Text Placeholder 2"/>
          <p:cNvSpPr>
            <a:spLocks noGrp="1"/>
          </p:cNvSpPr>
          <p:nvPr>
            <p:ph type="body" sz="quarter" idx="10"/>
          </p:nvPr>
        </p:nvSpPr>
        <p:spPr>
          <a:xfrm>
            <a:off x="381000" y="1143000"/>
            <a:ext cx="8458200" cy="4419600"/>
          </a:xfrm>
        </p:spPr>
        <p:txBody>
          <a:bodyPr>
            <a:normAutofit/>
          </a:bodyPr>
          <a:lstStyle/>
          <a:p>
            <a:r>
              <a:rPr lang="en-US" sz="3500" u="sng" dirty="0" smtClean="0"/>
              <a:t>Home</a:t>
            </a:r>
            <a:r>
              <a:rPr lang="en-US" sz="3500" dirty="0" smtClean="0"/>
              <a:t>:</a:t>
            </a:r>
          </a:p>
          <a:p>
            <a:pPr lvl="1"/>
            <a:r>
              <a:rPr lang="en-US" sz="3100" b="1" i="1" u="sng" dirty="0" smtClean="0"/>
              <a:t>Transfer on Death Deed</a:t>
            </a:r>
            <a:r>
              <a:rPr lang="en-US" sz="3100" dirty="0" smtClean="0"/>
              <a:t>, by creating and recording, avoids probate on your house.</a:t>
            </a:r>
          </a:p>
          <a:p>
            <a:pPr lvl="1"/>
            <a:r>
              <a:rPr lang="en-US" sz="3200" b="1" i="1" u="sng" dirty="0"/>
              <a:t>Joint tenancy</a:t>
            </a:r>
            <a:r>
              <a:rPr lang="en-US" sz="3200" dirty="0"/>
              <a:t>, assets pass automatically to the surviving joint tenant</a:t>
            </a:r>
            <a:r>
              <a:rPr lang="en-US" sz="3200" dirty="0" smtClean="0"/>
              <a:t>.</a:t>
            </a:r>
            <a:endParaRPr lang="en-US" sz="3100" dirty="0" smtClean="0"/>
          </a:p>
          <a:p>
            <a:r>
              <a:rPr lang="en-US" sz="3500" u="sng" dirty="0" smtClean="0"/>
              <a:t>Car</a:t>
            </a:r>
            <a:r>
              <a:rPr lang="en-US" sz="3500" dirty="0" smtClean="0"/>
              <a:t>: If no probate, heir can file </a:t>
            </a:r>
            <a:r>
              <a:rPr lang="en-US" sz="3500" i="1" dirty="0" smtClean="0"/>
              <a:t>Certificate of Transfer Without Probate</a:t>
            </a:r>
            <a:r>
              <a:rPr lang="en-US" sz="3500" dirty="0" smtClean="0"/>
              <a:t> at MVD, w/ Death Certificate and car title.</a:t>
            </a:r>
          </a:p>
          <a:p>
            <a:pPr marL="0" indent="0">
              <a:buNone/>
            </a:pPr>
            <a:endParaRPr lang="en-US" sz="1600" dirty="0" smtClean="0"/>
          </a:p>
        </p:txBody>
      </p:sp>
    </p:spTree>
    <p:extLst>
      <p:ext uri="{BB962C8B-B14F-4D97-AF65-F5344CB8AC3E}">
        <p14:creationId xmlns:p14="http://schemas.microsoft.com/office/powerpoint/2010/main" val="1053334734"/>
      </p:ext>
    </p:extLst>
  </p:cSld>
  <p:clrMapOvr>
    <a:masterClrMapping/>
  </p:clrMapOvr>
  <p:transition>
    <p:fade/>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9"/>
            <a:ext cx="8382000" cy="836612"/>
          </a:xfrm>
        </p:spPr>
        <p:txBody>
          <a:bodyPr>
            <a:noAutofit/>
          </a:bodyPr>
          <a:lstStyle/>
          <a:p>
            <a:r>
              <a:rPr lang="en-US" dirty="0" smtClean="0"/>
              <a:t>Will Substitutes</a:t>
            </a:r>
            <a:r>
              <a:rPr lang="en-US" sz="4300" dirty="0" smtClean="0"/>
              <a:t/>
            </a:r>
            <a:br>
              <a:rPr lang="en-US" sz="4300" dirty="0" smtClean="0"/>
            </a:br>
            <a:endParaRPr lang="en-US" sz="4300" dirty="0">
              <a:solidFill>
                <a:schemeClr val="tx2"/>
              </a:solidFill>
            </a:endParaRPr>
          </a:p>
        </p:txBody>
      </p:sp>
      <p:sp>
        <p:nvSpPr>
          <p:cNvPr id="3" name="Text Placeholder 2"/>
          <p:cNvSpPr>
            <a:spLocks noGrp="1"/>
          </p:cNvSpPr>
          <p:nvPr>
            <p:ph type="body" sz="quarter" idx="10"/>
          </p:nvPr>
        </p:nvSpPr>
        <p:spPr>
          <a:xfrm>
            <a:off x="381000" y="1600200"/>
            <a:ext cx="8458200" cy="3962400"/>
          </a:xfrm>
        </p:spPr>
        <p:txBody>
          <a:bodyPr>
            <a:normAutofit/>
          </a:bodyPr>
          <a:lstStyle/>
          <a:p>
            <a:r>
              <a:rPr lang="en-US" sz="3500" u="sng" dirty="0" smtClean="0"/>
              <a:t>Tangible Personal Property</a:t>
            </a:r>
            <a:r>
              <a:rPr lang="en-US" sz="3500" dirty="0" smtClean="0"/>
              <a:t>:</a:t>
            </a:r>
          </a:p>
          <a:p>
            <a:pPr lvl="1"/>
            <a:r>
              <a:rPr lang="en-US" sz="3100" dirty="0" smtClean="0"/>
              <a:t>In New Mexico, if the estate is just personal property worth less than $50,000 it can be distributed without court proceedings.</a:t>
            </a:r>
            <a:endParaRPr lang="en-US" sz="3100" dirty="0"/>
          </a:p>
          <a:p>
            <a:pPr lvl="1"/>
            <a:r>
              <a:rPr lang="en-US" sz="3100" dirty="0" smtClean="0"/>
              <a:t>Can use </a:t>
            </a:r>
            <a:r>
              <a:rPr lang="en-US" sz="3100" i="1" dirty="0" smtClean="0"/>
              <a:t>Affidavit of Successor in Interest </a:t>
            </a:r>
            <a:r>
              <a:rPr lang="en-US" sz="3100" dirty="0" smtClean="0"/>
              <a:t>to collect estate assets. </a:t>
            </a:r>
          </a:p>
          <a:p>
            <a:pPr marL="0" indent="0">
              <a:buNone/>
            </a:pPr>
            <a:endParaRPr lang="en-US" sz="1600" dirty="0" smtClean="0"/>
          </a:p>
        </p:txBody>
      </p:sp>
    </p:spTree>
    <p:extLst>
      <p:ext uri="{BB962C8B-B14F-4D97-AF65-F5344CB8AC3E}">
        <p14:creationId xmlns:p14="http://schemas.microsoft.com/office/powerpoint/2010/main" val="873420768"/>
      </p:ext>
    </p:extLst>
  </p:cSld>
  <p:clrMapOvr>
    <a:masterClrMapping/>
  </p:clrMapOvr>
  <p:transition>
    <p:fade/>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1163395"/>
          </a:xfrm>
        </p:spPr>
        <p:txBody>
          <a:bodyPr>
            <a:normAutofit/>
          </a:bodyPr>
          <a:lstStyle/>
          <a:p>
            <a:r>
              <a:rPr lang="en-US" dirty="0" smtClean="0"/>
              <a:t>Trusts</a:t>
            </a:r>
            <a:br>
              <a:rPr lang="en-US" dirty="0" smtClean="0"/>
            </a:br>
            <a:r>
              <a:rPr lang="en-US" sz="3600" dirty="0" smtClean="0">
                <a:solidFill>
                  <a:schemeClr val="tx2"/>
                </a:solidFill>
              </a:rPr>
              <a:t>Creation</a:t>
            </a:r>
            <a:endParaRPr lang="en-US" dirty="0">
              <a:solidFill>
                <a:schemeClr val="tx2"/>
              </a:solidFill>
            </a:endParaRPr>
          </a:p>
        </p:txBody>
      </p:sp>
      <p:sp>
        <p:nvSpPr>
          <p:cNvPr id="3" name="Text Placeholder 2"/>
          <p:cNvSpPr>
            <a:spLocks noGrp="1"/>
          </p:cNvSpPr>
          <p:nvPr>
            <p:ph type="body" sz="quarter" idx="10"/>
          </p:nvPr>
        </p:nvSpPr>
        <p:spPr>
          <a:xfrm>
            <a:off x="381000" y="1524000"/>
            <a:ext cx="8382000" cy="3883497"/>
          </a:xfrm>
        </p:spPr>
        <p:txBody>
          <a:bodyPr>
            <a:normAutofit fontScale="92500" lnSpcReduction="10000"/>
          </a:bodyPr>
          <a:lstStyle/>
          <a:p>
            <a:r>
              <a:rPr lang="en-US" u="sng" dirty="0" smtClean="0"/>
              <a:t>Definition</a:t>
            </a:r>
            <a:r>
              <a:rPr lang="en-US" dirty="0" smtClean="0"/>
              <a:t>: Trusts are complex legal documents that set out provisions for management and distribution of property.  </a:t>
            </a:r>
          </a:p>
          <a:p>
            <a:r>
              <a:rPr lang="en-US" dirty="0" smtClean="0"/>
              <a:t>A person (settlor / trustor) </a:t>
            </a:r>
            <a:r>
              <a:rPr lang="en-US" b="1" i="1" dirty="0" smtClean="0"/>
              <a:t>creates</a:t>
            </a:r>
            <a:r>
              <a:rPr lang="en-US" dirty="0" smtClean="0"/>
              <a:t> a trust and </a:t>
            </a:r>
            <a:r>
              <a:rPr lang="en-US" b="1" i="1" dirty="0" smtClean="0"/>
              <a:t>transfers</a:t>
            </a:r>
            <a:r>
              <a:rPr lang="en-US" dirty="0" smtClean="0"/>
              <a:t> assets into it. They or someone else may then </a:t>
            </a:r>
            <a:r>
              <a:rPr lang="en-US" b="1" i="1" dirty="0" smtClean="0"/>
              <a:t>manage</a:t>
            </a:r>
            <a:r>
              <a:rPr lang="en-US" dirty="0" smtClean="0"/>
              <a:t> the trust (serve as the trustee), for the </a:t>
            </a:r>
            <a:r>
              <a:rPr lang="en-US" b="1" i="1" dirty="0" smtClean="0"/>
              <a:t>benefit</a:t>
            </a:r>
            <a:r>
              <a:rPr lang="en-US" dirty="0" smtClean="0"/>
              <a:t> of another (beneficiary).</a:t>
            </a:r>
          </a:p>
          <a:p>
            <a:r>
              <a:rPr lang="en-US" dirty="0" smtClean="0"/>
              <a:t>Once property is transferred, </a:t>
            </a:r>
            <a:r>
              <a:rPr lang="en-US" u="sng" dirty="0" smtClean="0"/>
              <a:t>the trust owns it</a:t>
            </a:r>
            <a:r>
              <a:rPr lang="en-US" dirty="0" smtClean="0"/>
              <a:t>. Property in trust must be managed for the sake of the beneficiary.</a:t>
            </a:r>
          </a:p>
        </p:txBody>
      </p:sp>
    </p:spTree>
    <p:extLst>
      <p:ext uri="{BB962C8B-B14F-4D97-AF65-F5344CB8AC3E}">
        <p14:creationId xmlns:p14="http://schemas.microsoft.com/office/powerpoint/2010/main" val="1929087142"/>
      </p:ext>
    </p:extLst>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09600"/>
            <a:ext cx="8382000" cy="664797"/>
          </a:xfrm>
        </p:spPr>
        <p:txBody>
          <a:bodyPr/>
          <a:lstStyle/>
          <a:p>
            <a:r>
              <a:rPr lang="en-US" dirty="0" smtClean="0"/>
              <a:t>What we’ll discuss…</a:t>
            </a:r>
            <a:endParaRPr lang="en-US" dirty="0"/>
          </a:p>
        </p:txBody>
      </p:sp>
      <p:sp>
        <p:nvSpPr>
          <p:cNvPr id="3" name="Text Placeholder 2"/>
          <p:cNvSpPr>
            <a:spLocks noGrp="1"/>
          </p:cNvSpPr>
          <p:nvPr>
            <p:ph type="body" sz="quarter" idx="10"/>
          </p:nvPr>
        </p:nvSpPr>
        <p:spPr>
          <a:xfrm>
            <a:off x="381000" y="1600200"/>
            <a:ext cx="8382000" cy="3422475"/>
          </a:xfrm>
        </p:spPr>
        <p:txBody>
          <a:bodyPr/>
          <a:lstStyle/>
          <a:p>
            <a:r>
              <a:rPr lang="en-US" dirty="0" smtClean="0"/>
              <a:t>Planning for </a:t>
            </a:r>
            <a:r>
              <a:rPr lang="en-US" u="sng" dirty="0" smtClean="0"/>
              <a:t>Incapacity</a:t>
            </a:r>
          </a:p>
          <a:p>
            <a:pPr lvl="1"/>
            <a:r>
              <a:rPr lang="en-US" dirty="0" smtClean="0"/>
              <a:t>Powers of Attorney</a:t>
            </a:r>
          </a:p>
          <a:p>
            <a:pPr lvl="1"/>
            <a:r>
              <a:rPr lang="en-US" dirty="0" smtClean="0"/>
              <a:t>DNR Order</a:t>
            </a:r>
          </a:p>
          <a:p>
            <a:endParaRPr lang="en-US" dirty="0" smtClean="0"/>
          </a:p>
          <a:p>
            <a:r>
              <a:rPr lang="en-US" dirty="0" smtClean="0"/>
              <a:t>Planning for </a:t>
            </a:r>
            <a:r>
              <a:rPr lang="en-US" u="sng" dirty="0" smtClean="0"/>
              <a:t>End of Life</a:t>
            </a:r>
          </a:p>
          <a:p>
            <a:pPr lvl="1"/>
            <a:r>
              <a:rPr lang="en-US" dirty="0" smtClean="0"/>
              <a:t>Cremation Directive</a:t>
            </a:r>
          </a:p>
          <a:p>
            <a:pPr lvl="1"/>
            <a:r>
              <a:rPr lang="en-US" dirty="0" smtClean="0"/>
              <a:t>Wills, Trusts, Will Substitutes</a:t>
            </a:r>
          </a:p>
        </p:txBody>
      </p:sp>
    </p:spTree>
  </p:cSld>
  <p:clrMapOvr>
    <a:masterClrMapping/>
  </p:clrMapOvr>
  <p:transition>
    <p:fade/>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9"/>
            <a:ext cx="8382000" cy="912812"/>
          </a:xfrm>
        </p:spPr>
        <p:txBody>
          <a:bodyPr>
            <a:normAutofit/>
          </a:bodyPr>
          <a:lstStyle/>
          <a:p>
            <a:r>
              <a:rPr lang="en-US" dirty="0" smtClean="0"/>
              <a:t>Wills vs. Trusts</a:t>
            </a:r>
            <a:endParaRPr lang="en-US" dirty="0">
              <a:solidFill>
                <a:schemeClr val="tx2"/>
              </a:solidFill>
            </a:endParaRPr>
          </a:p>
        </p:txBody>
      </p:sp>
      <p:sp>
        <p:nvSpPr>
          <p:cNvPr id="3" name="Text Placeholder 2"/>
          <p:cNvSpPr>
            <a:spLocks noGrp="1"/>
          </p:cNvSpPr>
          <p:nvPr>
            <p:ph type="body" sz="quarter" idx="10"/>
          </p:nvPr>
        </p:nvSpPr>
        <p:spPr>
          <a:xfrm>
            <a:off x="381000" y="1295400"/>
            <a:ext cx="8382000" cy="4112097"/>
          </a:xfrm>
        </p:spPr>
        <p:txBody>
          <a:bodyPr>
            <a:normAutofit fontScale="85000" lnSpcReduction="20000"/>
          </a:bodyPr>
          <a:lstStyle/>
          <a:p>
            <a:pPr>
              <a:buNone/>
            </a:pPr>
            <a:r>
              <a:rPr lang="en-US" dirty="0" smtClean="0"/>
              <a:t>Big Differences: </a:t>
            </a:r>
          </a:p>
          <a:p>
            <a:pPr>
              <a:buNone/>
            </a:pPr>
            <a:r>
              <a:rPr lang="en-US" dirty="0" smtClean="0"/>
              <a:t>(1) When the leg-work gets done, and  (2) Where the costs arise.</a:t>
            </a:r>
          </a:p>
          <a:p>
            <a:pPr lvl="1"/>
            <a:r>
              <a:rPr lang="en-US" u="sng" dirty="0" smtClean="0"/>
              <a:t>Wills</a:t>
            </a:r>
            <a:r>
              <a:rPr lang="en-US" dirty="0" smtClean="0"/>
              <a:t>: Easier to create, most work done right after death</a:t>
            </a:r>
          </a:p>
          <a:p>
            <a:pPr lvl="2"/>
            <a:r>
              <a:rPr lang="en-US" dirty="0" smtClean="0"/>
              <a:t>Two trips to attorney’s office, to prepare and execute. </a:t>
            </a:r>
          </a:p>
          <a:p>
            <a:pPr lvl="2"/>
            <a:r>
              <a:rPr lang="en-US" dirty="0" smtClean="0"/>
              <a:t>When you die, Personal Representative will need to file with court; settle affairs; distribute assets, etc.</a:t>
            </a:r>
          </a:p>
          <a:p>
            <a:pPr lvl="1"/>
            <a:r>
              <a:rPr lang="en-US" u="sng" dirty="0" smtClean="0"/>
              <a:t>Living Trusts</a:t>
            </a:r>
            <a:r>
              <a:rPr lang="en-US" dirty="0" smtClean="0"/>
              <a:t>: More work to create and manage during life.</a:t>
            </a:r>
          </a:p>
          <a:p>
            <a:pPr lvl="2"/>
            <a:r>
              <a:rPr lang="en-US" dirty="0" smtClean="0"/>
              <a:t>Must be done with an attorney.</a:t>
            </a:r>
          </a:p>
          <a:p>
            <a:pPr lvl="2"/>
            <a:r>
              <a:rPr lang="en-US" dirty="0" smtClean="0"/>
              <a:t>Must fund: assets must be transferred to the Trust.</a:t>
            </a:r>
          </a:p>
          <a:p>
            <a:pPr lvl="2"/>
            <a:r>
              <a:rPr lang="en-US" dirty="0" smtClean="0"/>
              <a:t>Someone will have to manage the assets for the beneficiary.</a:t>
            </a:r>
          </a:p>
          <a:p>
            <a:pPr lvl="1"/>
            <a:r>
              <a:rPr lang="en-US" u="sng" dirty="0" smtClean="0"/>
              <a:t>Testamentary Trusts</a:t>
            </a:r>
            <a:r>
              <a:rPr lang="en-US" dirty="0" smtClean="0"/>
              <a:t>: Done in a Will. May need to be managed for years after death.</a:t>
            </a:r>
          </a:p>
          <a:p>
            <a:pPr lvl="1"/>
            <a:endParaRPr lang="en-US" dirty="0" smtClean="0"/>
          </a:p>
        </p:txBody>
      </p:sp>
    </p:spTree>
    <p:extLst>
      <p:ext uri="{BB962C8B-B14F-4D97-AF65-F5344CB8AC3E}">
        <p14:creationId xmlns:p14="http://schemas.microsoft.com/office/powerpoint/2010/main" val="1802539289"/>
      </p:ext>
    </p:extLst>
  </p:cSld>
  <p:clrMapOvr>
    <a:masterClrMapping/>
  </p:clrMapOvr>
  <p:transition>
    <p:fade/>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1163395"/>
          </a:xfrm>
        </p:spPr>
        <p:txBody>
          <a:bodyPr>
            <a:normAutofit/>
          </a:bodyPr>
          <a:lstStyle/>
          <a:p>
            <a:r>
              <a:rPr lang="en-US" dirty="0" smtClean="0"/>
              <a:t>Will and Trusts</a:t>
            </a:r>
            <a:br>
              <a:rPr lang="en-US" dirty="0" smtClean="0"/>
            </a:br>
            <a:r>
              <a:rPr lang="en-US" sz="3600" dirty="0" smtClean="0">
                <a:solidFill>
                  <a:schemeClr val="tx2"/>
                </a:solidFill>
              </a:rPr>
              <a:t>What options are best for me?</a:t>
            </a:r>
            <a:endParaRPr lang="en-US" dirty="0">
              <a:solidFill>
                <a:schemeClr val="tx2"/>
              </a:solidFill>
            </a:endParaRPr>
          </a:p>
        </p:txBody>
      </p:sp>
      <p:sp>
        <p:nvSpPr>
          <p:cNvPr id="3" name="Text Placeholder 2"/>
          <p:cNvSpPr>
            <a:spLocks noGrp="1"/>
          </p:cNvSpPr>
          <p:nvPr>
            <p:ph type="body" sz="quarter" idx="10"/>
          </p:nvPr>
        </p:nvSpPr>
        <p:spPr>
          <a:xfrm>
            <a:off x="381000" y="1600200"/>
            <a:ext cx="8382000" cy="4267200"/>
          </a:xfrm>
        </p:spPr>
        <p:txBody>
          <a:bodyPr>
            <a:normAutofit lnSpcReduction="10000"/>
          </a:bodyPr>
          <a:lstStyle/>
          <a:p>
            <a:r>
              <a:rPr lang="en-US" dirty="0" smtClean="0"/>
              <a:t>Most important items can be transferred without probate.</a:t>
            </a:r>
          </a:p>
          <a:p>
            <a:pPr lvl="1"/>
            <a:r>
              <a:rPr lang="en-US" dirty="0" smtClean="0"/>
              <a:t>Home, bank accounts, car, etc. </a:t>
            </a:r>
          </a:p>
          <a:p>
            <a:r>
              <a:rPr lang="en-US" dirty="0" smtClean="0"/>
              <a:t>A Will can cover all your estate, or any remainder.</a:t>
            </a:r>
          </a:p>
          <a:p>
            <a:pPr lvl="1"/>
            <a:r>
              <a:rPr lang="en-US" dirty="0" smtClean="0"/>
              <a:t>Can skip probate</a:t>
            </a:r>
            <a:r>
              <a:rPr lang="en-US" dirty="0"/>
              <a:t> </a:t>
            </a:r>
            <a:r>
              <a:rPr lang="en-US" dirty="0" smtClean="0"/>
              <a:t>if only $50,000 personal property</a:t>
            </a:r>
          </a:p>
          <a:p>
            <a:r>
              <a:rPr lang="en-US" dirty="0" smtClean="0"/>
              <a:t>Most people don’t need a Trust. </a:t>
            </a:r>
          </a:p>
          <a:p>
            <a:pPr lvl="1"/>
            <a:r>
              <a:rPr lang="en-US" dirty="0" smtClean="0"/>
              <a:t>Unless your estate is very large, creating and managing a Trust may </a:t>
            </a:r>
            <a:r>
              <a:rPr lang="en-US" smtClean="0"/>
              <a:t>cost more than </a:t>
            </a:r>
            <a:r>
              <a:rPr lang="en-US" dirty="0" smtClean="0"/>
              <a:t>your estate is worth. </a:t>
            </a:r>
            <a:endParaRPr lang="en-US" dirty="0"/>
          </a:p>
        </p:txBody>
      </p:sp>
    </p:spTree>
    <p:extLst>
      <p:ext uri="{BB962C8B-B14F-4D97-AF65-F5344CB8AC3E}">
        <p14:creationId xmlns:p14="http://schemas.microsoft.com/office/powerpoint/2010/main" val="3719775639"/>
      </p:ext>
    </p:extLst>
  </p:cSld>
  <p:clrMapOvr>
    <a:masterClrMapping/>
  </p:clrMapOvr>
  <p:transition>
    <p:fade/>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64402"/>
            <a:ext cx="7681913" cy="3217198"/>
          </a:xfrm>
        </p:spPr>
        <p:txBody>
          <a:bodyPr/>
          <a:lstStyle/>
          <a:p>
            <a:pPr algn="ctr"/>
            <a:r>
              <a:rPr lang="en-US" sz="2400" dirty="0" smtClean="0"/>
              <a:t>1240 Pennsylvania St. NE, </a:t>
            </a:r>
            <a:r>
              <a:rPr lang="en-US" sz="2400" dirty="0" smtClean="0"/>
              <a:t>Ste. A</a:t>
            </a:r>
            <a:br>
              <a:rPr lang="en-US" sz="2400" dirty="0" smtClean="0"/>
            </a:br>
            <a:r>
              <a:rPr lang="en-US" sz="2400" dirty="0" smtClean="0"/>
              <a:t>Albuquerque, </a:t>
            </a:r>
            <a:r>
              <a:rPr lang="en-US" sz="2400" smtClean="0"/>
              <a:t>NM </a:t>
            </a:r>
            <a:r>
              <a:rPr lang="en-US" sz="2400" smtClean="0"/>
              <a:t>87110</a:t>
            </a:r>
            <a:r>
              <a:rPr lang="en-US" sz="2400" dirty="0" smtClean="0"/>
              <a:t/>
            </a:r>
            <a:br>
              <a:rPr lang="en-US" sz="2400" dirty="0" smtClean="0"/>
            </a:br>
            <a:r>
              <a:rPr lang="en-US" sz="2400" dirty="0" smtClean="0"/>
              <a:t>(505) 265-2300</a:t>
            </a:r>
            <a:br>
              <a:rPr lang="en-US" sz="2400" dirty="0" smtClean="0"/>
            </a:br>
            <a:r>
              <a:rPr lang="en-US" sz="2400" dirty="0" smtClean="0"/>
              <a:t/>
            </a:r>
            <a:br>
              <a:rPr lang="en-US" sz="2400" dirty="0" smtClean="0"/>
            </a:br>
            <a:r>
              <a:rPr lang="en-US" sz="2400" dirty="0"/>
              <a:t/>
            </a:r>
            <a:br>
              <a:rPr lang="en-US" sz="2400" dirty="0"/>
            </a:br>
            <a:r>
              <a:rPr lang="en-US" dirty="0" smtClean="0"/>
              <a:t>QUESTIONS?</a:t>
            </a:r>
            <a:endParaRPr lang="en-US" dirty="0"/>
          </a:p>
        </p:txBody>
      </p:sp>
      <p:pic>
        <p:nvPicPr>
          <p:cNvPr id="3" name="Picture 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194389" y="457200"/>
            <a:ext cx="2664733" cy="1507202"/>
          </a:xfrm>
          <a:prstGeom prst="rect">
            <a:avLst/>
          </a:prstGeom>
        </p:spPr>
      </p:pic>
    </p:spTree>
    <p:extLst>
      <p:ext uri="{BB962C8B-B14F-4D97-AF65-F5344CB8AC3E}">
        <p14:creationId xmlns:p14="http://schemas.microsoft.com/office/powerpoint/2010/main" val="2227400871"/>
      </p:ext>
    </p:extLst>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667000"/>
            <a:ext cx="7681913" cy="1294895"/>
          </a:xfrm>
        </p:spPr>
        <p:txBody>
          <a:bodyPr/>
          <a:lstStyle/>
          <a:p>
            <a:pPr algn="ctr"/>
            <a:r>
              <a:rPr lang="en-US" dirty="0" smtClean="0">
                <a:hlinkClick r:id="rId3" action="ppaction://hlinkfile"/>
              </a:rPr>
              <a:t>Planning for Incapacity</a:t>
            </a:r>
            <a:endParaRPr lang="en-US" dirty="0"/>
          </a:p>
        </p:txBody>
      </p:sp>
    </p:spTree>
    <p:extLst>
      <p:ext uri="{BB962C8B-B14F-4D97-AF65-F5344CB8AC3E}">
        <p14:creationId xmlns:p14="http://schemas.microsoft.com/office/powerpoint/2010/main" val="1270782711"/>
      </p:ext>
    </p:extLst>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1163395"/>
          </a:xfrm>
        </p:spPr>
        <p:txBody>
          <a:bodyPr>
            <a:normAutofit/>
          </a:bodyPr>
          <a:lstStyle/>
          <a:p>
            <a:r>
              <a:rPr lang="en-US" dirty="0" smtClean="0"/>
              <a:t>Planning for Incapacity</a:t>
            </a:r>
            <a:br>
              <a:rPr lang="en-US" dirty="0" smtClean="0"/>
            </a:br>
            <a:r>
              <a:rPr lang="en-US" sz="3600" dirty="0" smtClean="0">
                <a:solidFill>
                  <a:schemeClr val="tx2"/>
                </a:solidFill>
              </a:rPr>
              <a:t>Why Plan Now?</a:t>
            </a:r>
            <a:endParaRPr lang="en-US" dirty="0">
              <a:solidFill>
                <a:schemeClr val="tx2"/>
              </a:solidFill>
            </a:endParaRPr>
          </a:p>
        </p:txBody>
      </p:sp>
      <p:sp>
        <p:nvSpPr>
          <p:cNvPr id="3" name="Text Placeholder 2"/>
          <p:cNvSpPr>
            <a:spLocks noGrp="1"/>
          </p:cNvSpPr>
          <p:nvPr>
            <p:ph type="body" sz="quarter" idx="10"/>
          </p:nvPr>
        </p:nvSpPr>
        <p:spPr>
          <a:xfrm>
            <a:off x="228600" y="1600200"/>
            <a:ext cx="8686800" cy="4038600"/>
          </a:xfrm>
        </p:spPr>
        <p:txBody>
          <a:bodyPr>
            <a:normAutofit/>
          </a:bodyPr>
          <a:lstStyle/>
          <a:p>
            <a:r>
              <a:rPr lang="en-US" dirty="0" smtClean="0"/>
              <a:t>Avoid </a:t>
            </a:r>
            <a:r>
              <a:rPr lang="en-US" i="1" dirty="0" smtClean="0"/>
              <a:t>crisis</a:t>
            </a:r>
            <a:r>
              <a:rPr lang="en-US" dirty="0" smtClean="0"/>
              <a:t> planning</a:t>
            </a:r>
          </a:p>
          <a:p>
            <a:r>
              <a:rPr lang="en-US" dirty="0" smtClean="0"/>
              <a:t>Furthers “</a:t>
            </a:r>
            <a:r>
              <a:rPr lang="en-US" i="1" dirty="0" smtClean="0"/>
              <a:t>aging in place” </a:t>
            </a:r>
            <a:r>
              <a:rPr lang="en-US" dirty="0" smtClean="0"/>
              <a:t>goals</a:t>
            </a:r>
          </a:p>
          <a:p>
            <a:r>
              <a:rPr lang="en-US" dirty="0" smtClean="0"/>
              <a:t>Can avoid need for costly guardianship/ conservatorship proceedings</a:t>
            </a:r>
          </a:p>
          <a:p>
            <a:r>
              <a:rPr lang="en-US" dirty="0" smtClean="0"/>
              <a:t>Intended benefits far outweigh unintended risks </a:t>
            </a:r>
            <a:endParaRPr lang="en-US" dirty="0"/>
          </a:p>
          <a:p>
            <a:pPr lvl="1"/>
            <a:endParaRPr lang="en-US" dirty="0" smtClean="0"/>
          </a:p>
        </p:txBody>
      </p:sp>
    </p:spTree>
    <p:extLst>
      <p:ext uri="{BB962C8B-B14F-4D97-AF65-F5344CB8AC3E}">
        <p14:creationId xmlns:p14="http://schemas.microsoft.com/office/powerpoint/2010/main" val="2334476955"/>
      </p:ext>
    </p:extLst>
  </p:cSld>
  <p:clrMapOvr>
    <a:masterClrMapping/>
  </p:clrMapOvr>
  <p:transition>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1163395"/>
          </a:xfrm>
        </p:spPr>
        <p:txBody>
          <a:bodyPr>
            <a:normAutofit/>
          </a:bodyPr>
          <a:lstStyle/>
          <a:p>
            <a:r>
              <a:rPr lang="en-US" dirty="0" smtClean="0"/>
              <a:t>Planning for Incapacity</a:t>
            </a:r>
            <a:br>
              <a:rPr lang="en-US" dirty="0" smtClean="0"/>
            </a:br>
            <a:r>
              <a:rPr lang="en-US" sz="3600" dirty="0" smtClean="0">
                <a:solidFill>
                  <a:schemeClr val="tx2"/>
                </a:solidFill>
              </a:rPr>
              <a:t>Powers of Attorney   (POA)</a:t>
            </a:r>
            <a:endParaRPr lang="en-US" dirty="0">
              <a:solidFill>
                <a:schemeClr val="tx2"/>
              </a:solidFill>
            </a:endParaRPr>
          </a:p>
        </p:txBody>
      </p:sp>
      <p:sp>
        <p:nvSpPr>
          <p:cNvPr id="3" name="Text Placeholder 2"/>
          <p:cNvSpPr>
            <a:spLocks noGrp="1"/>
          </p:cNvSpPr>
          <p:nvPr>
            <p:ph type="body" sz="quarter" idx="10"/>
          </p:nvPr>
        </p:nvSpPr>
        <p:spPr>
          <a:xfrm>
            <a:off x="228600" y="1600200"/>
            <a:ext cx="8686800" cy="4343400"/>
          </a:xfrm>
        </p:spPr>
        <p:txBody>
          <a:bodyPr>
            <a:normAutofit/>
          </a:bodyPr>
          <a:lstStyle/>
          <a:p>
            <a:r>
              <a:rPr lang="en-US" u="sng" dirty="0" smtClean="0"/>
              <a:t>What is a Power of Attorney?</a:t>
            </a:r>
          </a:p>
          <a:p>
            <a:pPr lvl="1"/>
            <a:r>
              <a:rPr lang="en-US" dirty="0" smtClean="0"/>
              <a:t>Document where </a:t>
            </a:r>
            <a:r>
              <a:rPr lang="en-US" dirty="0"/>
              <a:t>an individual </a:t>
            </a:r>
            <a:r>
              <a:rPr lang="en-US" b="1" dirty="0"/>
              <a:t>(principal) </a:t>
            </a:r>
            <a:r>
              <a:rPr lang="en-US" dirty="0"/>
              <a:t>authorizes another </a:t>
            </a:r>
            <a:r>
              <a:rPr lang="en-US" dirty="0" smtClean="0"/>
              <a:t>person </a:t>
            </a:r>
            <a:r>
              <a:rPr lang="en-US" dirty="0"/>
              <a:t>or entity </a:t>
            </a:r>
            <a:r>
              <a:rPr lang="en-US" b="1" dirty="0"/>
              <a:t>(agent) </a:t>
            </a:r>
            <a:r>
              <a:rPr lang="en-US" dirty="0" smtClean="0"/>
              <a:t>to handle decisions for them. </a:t>
            </a:r>
          </a:p>
          <a:p>
            <a:pPr lvl="1"/>
            <a:r>
              <a:rPr lang="en-US" dirty="0" smtClean="0"/>
              <a:t>Principal </a:t>
            </a:r>
            <a:r>
              <a:rPr lang="en-US" dirty="0"/>
              <a:t>may </a:t>
            </a:r>
            <a:r>
              <a:rPr lang="en-US" dirty="0" smtClean="0"/>
              <a:t>still act </a:t>
            </a:r>
            <a:r>
              <a:rPr lang="en-US" dirty="0"/>
              <a:t>on </a:t>
            </a:r>
            <a:r>
              <a:rPr lang="en-US" dirty="0" smtClean="0"/>
              <a:t>their own </a:t>
            </a:r>
            <a:r>
              <a:rPr lang="en-US" dirty="0"/>
              <a:t>behalf if the </a:t>
            </a:r>
            <a:r>
              <a:rPr lang="en-US" dirty="0" smtClean="0"/>
              <a:t>POA </a:t>
            </a:r>
            <a:r>
              <a:rPr lang="en-US" dirty="0"/>
              <a:t>is effective </a:t>
            </a:r>
            <a:r>
              <a:rPr lang="en-US" dirty="0" smtClean="0"/>
              <a:t>immediately. A </a:t>
            </a:r>
            <a:r>
              <a:rPr lang="en-US" dirty="0"/>
              <a:t>principal is not precluded from making </a:t>
            </a:r>
            <a:r>
              <a:rPr lang="en-US" dirty="0" smtClean="0"/>
              <a:t>their own </a:t>
            </a:r>
            <a:r>
              <a:rPr lang="en-US" dirty="0"/>
              <a:t>decisions and acting on those </a:t>
            </a:r>
            <a:r>
              <a:rPr lang="en-US" dirty="0" smtClean="0"/>
              <a:t>decisions. </a:t>
            </a:r>
            <a:endParaRPr lang="en-US" dirty="0"/>
          </a:p>
          <a:p>
            <a:pPr lvl="1"/>
            <a:endParaRPr lang="en-US" dirty="0" smtClean="0"/>
          </a:p>
        </p:txBody>
      </p:sp>
    </p:spTree>
    <p:extLst>
      <p:ext uri="{BB962C8B-B14F-4D97-AF65-F5344CB8AC3E}">
        <p14:creationId xmlns:p14="http://schemas.microsoft.com/office/powerpoint/2010/main" val="2334476955"/>
      </p:ext>
    </p:extLst>
  </p:cSld>
  <p:clrMapOvr>
    <a:masterClrMapping/>
  </p:clrMapOvr>
  <p:transition>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1163395"/>
          </a:xfrm>
        </p:spPr>
        <p:txBody>
          <a:bodyPr>
            <a:normAutofit/>
          </a:bodyPr>
          <a:lstStyle/>
          <a:p>
            <a:r>
              <a:rPr lang="en-US" dirty="0" smtClean="0"/>
              <a:t>Planning for Incapacity</a:t>
            </a:r>
            <a:br>
              <a:rPr lang="en-US" dirty="0" smtClean="0"/>
            </a:br>
            <a:r>
              <a:rPr lang="en-US" sz="3600" dirty="0" smtClean="0">
                <a:solidFill>
                  <a:schemeClr val="tx2"/>
                </a:solidFill>
              </a:rPr>
              <a:t>Powers of Attorney</a:t>
            </a:r>
            <a:endParaRPr lang="en-US" dirty="0">
              <a:solidFill>
                <a:schemeClr val="tx2"/>
              </a:solidFill>
            </a:endParaRPr>
          </a:p>
        </p:txBody>
      </p:sp>
      <p:sp>
        <p:nvSpPr>
          <p:cNvPr id="3" name="Text Placeholder 2"/>
          <p:cNvSpPr>
            <a:spLocks noGrp="1"/>
          </p:cNvSpPr>
          <p:nvPr>
            <p:ph type="body" sz="quarter" idx="10"/>
          </p:nvPr>
        </p:nvSpPr>
        <p:spPr>
          <a:xfrm>
            <a:off x="381000" y="1676400"/>
            <a:ext cx="8382000" cy="3505200"/>
          </a:xfrm>
        </p:spPr>
        <p:txBody>
          <a:bodyPr>
            <a:normAutofit/>
          </a:bodyPr>
          <a:lstStyle/>
          <a:p>
            <a:r>
              <a:rPr lang="en-US" u="sng" dirty="0" smtClean="0"/>
              <a:t>What </a:t>
            </a:r>
            <a:r>
              <a:rPr lang="en-US" b="1" i="1" u="sng" dirty="0" smtClean="0"/>
              <a:t>types</a:t>
            </a:r>
            <a:r>
              <a:rPr lang="en-US" u="sng" dirty="0" smtClean="0"/>
              <a:t> of POAs are there?</a:t>
            </a:r>
          </a:p>
          <a:p>
            <a:pPr lvl="1"/>
            <a:endParaRPr lang="en-US" dirty="0" smtClean="0"/>
          </a:p>
          <a:p>
            <a:pPr lvl="1"/>
            <a:r>
              <a:rPr lang="en-US" dirty="0" smtClean="0"/>
              <a:t>For </a:t>
            </a:r>
            <a:r>
              <a:rPr lang="en-US" i="1" dirty="0" smtClean="0"/>
              <a:t>Healthcare</a:t>
            </a:r>
            <a:r>
              <a:rPr lang="en-US" dirty="0" smtClean="0"/>
              <a:t> Decisions</a:t>
            </a:r>
          </a:p>
          <a:p>
            <a:pPr lvl="2"/>
            <a:r>
              <a:rPr lang="en-US" dirty="0" smtClean="0"/>
              <a:t>Can include “Advanced Directives” (a.k.a “Living Will”)</a:t>
            </a:r>
          </a:p>
          <a:p>
            <a:pPr lvl="1"/>
            <a:endParaRPr lang="en-US" dirty="0" smtClean="0"/>
          </a:p>
          <a:p>
            <a:pPr lvl="1"/>
            <a:r>
              <a:rPr lang="en-US" dirty="0" smtClean="0"/>
              <a:t>For </a:t>
            </a:r>
            <a:r>
              <a:rPr lang="en-US" i="1" dirty="0"/>
              <a:t>Financial</a:t>
            </a:r>
            <a:r>
              <a:rPr lang="en-US" dirty="0"/>
              <a:t> Decisions</a:t>
            </a:r>
          </a:p>
          <a:p>
            <a:pPr lvl="2"/>
            <a:r>
              <a:rPr lang="en-US" dirty="0"/>
              <a:t>a.k.a. POA for </a:t>
            </a:r>
            <a:r>
              <a:rPr lang="en-US" dirty="0" smtClean="0"/>
              <a:t>Property</a:t>
            </a:r>
          </a:p>
          <a:p>
            <a:pPr marL="517525" lvl="1" indent="0">
              <a:buNone/>
            </a:pPr>
            <a:endParaRPr lang="en-US" dirty="0" smtClean="0"/>
          </a:p>
        </p:txBody>
      </p:sp>
    </p:spTree>
    <p:extLst>
      <p:ext uri="{BB962C8B-B14F-4D97-AF65-F5344CB8AC3E}">
        <p14:creationId xmlns:p14="http://schemas.microsoft.com/office/powerpoint/2010/main" val="3588974992"/>
      </p:ext>
    </p:extLst>
  </p:cSld>
  <p:clrMapOvr>
    <a:masterClrMapping/>
  </p:clrMapOvr>
  <p:transition>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1163395"/>
          </a:xfrm>
        </p:spPr>
        <p:txBody>
          <a:bodyPr>
            <a:normAutofit/>
          </a:bodyPr>
          <a:lstStyle/>
          <a:p>
            <a:r>
              <a:rPr lang="en-US" dirty="0" smtClean="0"/>
              <a:t>Planning for Incapacity</a:t>
            </a:r>
            <a:br>
              <a:rPr lang="en-US" dirty="0" smtClean="0"/>
            </a:br>
            <a:r>
              <a:rPr lang="en-US" sz="3600" dirty="0" smtClean="0">
                <a:solidFill>
                  <a:schemeClr val="tx2"/>
                </a:solidFill>
              </a:rPr>
              <a:t>Powers of Attorney</a:t>
            </a:r>
            <a:endParaRPr lang="en-US" dirty="0">
              <a:solidFill>
                <a:schemeClr val="tx2"/>
              </a:solidFill>
            </a:endParaRPr>
          </a:p>
        </p:txBody>
      </p:sp>
      <p:sp>
        <p:nvSpPr>
          <p:cNvPr id="3" name="Text Placeholder 2"/>
          <p:cNvSpPr>
            <a:spLocks noGrp="1"/>
          </p:cNvSpPr>
          <p:nvPr>
            <p:ph type="body" sz="quarter" idx="10"/>
          </p:nvPr>
        </p:nvSpPr>
        <p:spPr>
          <a:xfrm>
            <a:off x="228600" y="1600200"/>
            <a:ext cx="8686800" cy="3733800"/>
          </a:xfrm>
        </p:spPr>
        <p:txBody>
          <a:bodyPr>
            <a:normAutofit/>
          </a:bodyPr>
          <a:lstStyle/>
          <a:p>
            <a:r>
              <a:rPr lang="en-US" b="1" i="1" u="sng" dirty="0" smtClean="0"/>
              <a:t>Who</a:t>
            </a:r>
            <a:r>
              <a:rPr lang="en-US" u="sng" dirty="0" smtClean="0"/>
              <a:t> may execute a Power of Attorney?</a:t>
            </a:r>
          </a:p>
          <a:p>
            <a:pPr lvl="1"/>
            <a:r>
              <a:rPr lang="en-US" dirty="0" smtClean="0"/>
              <a:t>Principal </a:t>
            </a:r>
            <a:r>
              <a:rPr lang="en-US" dirty="0"/>
              <a:t>must have </a:t>
            </a:r>
            <a:r>
              <a:rPr lang="en-US" u="sng" dirty="0" smtClean="0"/>
              <a:t>mental </a:t>
            </a:r>
            <a:r>
              <a:rPr lang="en-US" u="sng" dirty="0"/>
              <a:t>capacity</a:t>
            </a:r>
            <a:r>
              <a:rPr lang="en-US" dirty="0"/>
              <a:t> </a:t>
            </a:r>
            <a:r>
              <a:rPr lang="en-US" dirty="0" smtClean="0"/>
              <a:t>– understands </a:t>
            </a:r>
            <a:r>
              <a:rPr lang="en-US" dirty="0"/>
              <a:t>the nature and effect of the POA. </a:t>
            </a:r>
            <a:endParaRPr lang="en-US" dirty="0" smtClean="0"/>
          </a:p>
          <a:p>
            <a:pPr lvl="1"/>
            <a:r>
              <a:rPr lang="en-US" dirty="0" smtClean="0"/>
              <a:t>POA </a:t>
            </a:r>
            <a:r>
              <a:rPr lang="en-US" dirty="0"/>
              <a:t>is </a:t>
            </a:r>
            <a:r>
              <a:rPr lang="en-US" i="1" dirty="0"/>
              <a:t>invalid</a:t>
            </a:r>
            <a:r>
              <a:rPr lang="en-US" dirty="0"/>
              <a:t> if the principal </a:t>
            </a:r>
            <a:r>
              <a:rPr lang="en-US" dirty="0" smtClean="0"/>
              <a:t>could not understand </a:t>
            </a:r>
            <a:r>
              <a:rPr lang="en-US" dirty="0"/>
              <a:t>the document </a:t>
            </a:r>
            <a:r>
              <a:rPr lang="en-US" dirty="0" smtClean="0"/>
              <a:t>at the time they signed it.</a:t>
            </a:r>
            <a:endParaRPr lang="en-US" dirty="0"/>
          </a:p>
          <a:p>
            <a:pPr lvl="1"/>
            <a:endParaRPr lang="en-US" dirty="0" smtClean="0"/>
          </a:p>
        </p:txBody>
      </p:sp>
    </p:spTree>
    <p:extLst>
      <p:ext uri="{BB962C8B-B14F-4D97-AF65-F5344CB8AC3E}">
        <p14:creationId xmlns:p14="http://schemas.microsoft.com/office/powerpoint/2010/main" val="2065683930"/>
      </p:ext>
    </p:extLst>
  </p:cSld>
  <p:clrMapOvr>
    <a:masterClrMapping/>
  </p:clrMapOvr>
  <p:transition>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1598612"/>
          </a:xfrm>
        </p:spPr>
        <p:txBody>
          <a:bodyPr>
            <a:normAutofit/>
          </a:bodyPr>
          <a:lstStyle/>
          <a:p>
            <a:r>
              <a:rPr lang="en-US" dirty="0" smtClean="0"/>
              <a:t>Planning for Incapacity</a:t>
            </a:r>
            <a:br>
              <a:rPr lang="en-US" dirty="0" smtClean="0"/>
            </a:br>
            <a:r>
              <a:rPr lang="en-US" sz="3600" dirty="0" smtClean="0">
                <a:solidFill>
                  <a:schemeClr val="tx2"/>
                </a:solidFill>
              </a:rPr>
              <a:t>Powers of Attorney </a:t>
            </a:r>
            <a:endParaRPr lang="en-US" dirty="0">
              <a:solidFill>
                <a:schemeClr val="tx2"/>
              </a:solidFill>
            </a:endParaRPr>
          </a:p>
        </p:txBody>
      </p:sp>
      <p:sp>
        <p:nvSpPr>
          <p:cNvPr id="3" name="Text Placeholder 2"/>
          <p:cNvSpPr>
            <a:spLocks noGrp="1"/>
          </p:cNvSpPr>
          <p:nvPr>
            <p:ph type="body" sz="quarter" idx="10"/>
          </p:nvPr>
        </p:nvSpPr>
        <p:spPr>
          <a:xfrm>
            <a:off x="381000" y="1981200"/>
            <a:ext cx="8382000" cy="3200400"/>
          </a:xfrm>
        </p:spPr>
        <p:txBody>
          <a:bodyPr>
            <a:normAutofit/>
          </a:bodyPr>
          <a:lstStyle/>
          <a:p>
            <a:r>
              <a:rPr lang="en-US" b="1" i="1" dirty="0" smtClean="0"/>
              <a:t>How </a:t>
            </a:r>
            <a:r>
              <a:rPr lang="en-US" dirty="0" smtClean="0"/>
              <a:t>is a POA executed? </a:t>
            </a:r>
          </a:p>
          <a:p>
            <a:pPr lvl="1"/>
            <a:r>
              <a:rPr lang="en-US" dirty="0" smtClean="0"/>
              <a:t>Principal signs and dates</a:t>
            </a:r>
          </a:p>
          <a:p>
            <a:pPr lvl="1"/>
            <a:r>
              <a:rPr lang="en-US" dirty="0"/>
              <a:t>Financial: </a:t>
            </a:r>
            <a:r>
              <a:rPr lang="en-US" dirty="0" smtClean="0"/>
              <a:t>Should be notarized</a:t>
            </a:r>
          </a:p>
          <a:p>
            <a:pPr lvl="1"/>
            <a:r>
              <a:rPr lang="en-US" dirty="0" smtClean="0"/>
              <a:t>Healthcare: Recommended to have two witnesses sign</a:t>
            </a:r>
          </a:p>
          <a:p>
            <a:pPr marL="517525" lvl="1" indent="0">
              <a:buNone/>
            </a:pPr>
            <a:endParaRPr lang="en-US" dirty="0" smtClean="0"/>
          </a:p>
        </p:txBody>
      </p:sp>
    </p:spTree>
    <p:extLst>
      <p:ext uri="{BB962C8B-B14F-4D97-AF65-F5344CB8AC3E}">
        <p14:creationId xmlns:p14="http://schemas.microsoft.com/office/powerpoint/2010/main" val="3254223038"/>
      </p:ext>
    </p:extLst>
  </p:cSld>
  <p:clrMapOvr>
    <a:masterClrMapping/>
  </p:clrMapOvr>
  <p:transition>
    <p:fade/>
  </p:transition>
  <p:timing>
    <p:tnLst>
      <p:par>
        <p:cTn id="1" dur="indefinite" restart="never" nodeType="tmRoot"/>
      </p:par>
    </p:tnLst>
  </p:timing>
</p:sld>
</file>

<file path=ppt/theme/theme1.xml><?xml version="1.0" encoding="utf-8"?>
<a:theme xmlns:a="http://schemas.openxmlformats.org/drawingml/2006/main" name="1_White with Blue Bar Segoe Template_TP10286789">
  <a:themeElements>
    <a:clrScheme name="White - blue accents template template">
      <a:dk1>
        <a:srgbClr val="000000"/>
      </a:dk1>
      <a:lt1>
        <a:srgbClr val="FFFFFF"/>
      </a:lt1>
      <a:dk2>
        <a:srgbClr val="1D4775"/>
      </a:dk2>
      <a:lt2>
        <a:srgbClr val="FEF194"/>
      </a:lt2>
      <a:accent1>
        <a:srgbClr val="FFC000"/>
      </a:accent1>
      <a:accent2>
        <a:srgbClr val="3497AE"/>
      </a:accent2>
      <a:accent3>
        <a:srgbClr val="DF8045"/>
      </a:accent3>
      <a:accent4>
        <a:srgbClr val="7DCC2E"/>
      </a:accent4>
      <a:accent5>
        <a:srgbClr val="FF9929"/>
      </a:accent5>
      <a:accent6>
        <a:srgbClr val="A061C3"/>
      </a:accent6>
      <a:hlink>
        <a:srgbClr val="1D4775"/>
      </a:hlink>
      <a:folHlink>
        <a:srgbClr val="1D4775"/>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300" dirty="0" smtClean="0">
            <a:solidFill>
              <a:schemeClr val="tx1"/>
            </a:solidFill>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2.xml><?xml version="1.0" encoding="utf-8"?>
<a:theme xmlns:a="http://schemas.openxmlformats.org/drawingml/2006/main" name="White with Courier font for code slides">
  <a:themeElements>
    <a:clrScheme name="Blue Template-Template">
      <a:dk1>
        <a:srgbClr val="000000"/>
      </a:dk1>
      <a:lt1>
        <a:srgbClr val="FFFFFF"/>
      </a:lt1>
      <a:dk2>
        <a:srgbClr val="050595"/>
      </a:dk2>
      <a:lt2>
        <a:srgbClr val="FFFFFF"/>
      </a:lt2>
      <a:accent1>
        <a:srgbClr val="FFC000"/>
      </a:accent1>
      <a:accent2>
        <a:srgbClr val="3497AE"/>
      </a:accent2>
      <a:accent3>
        <a:srgbClr val="DF8045"/>
      </a:accent3>
      <a:accent4>
        <a:srgbClr val="7DCC2E"/>
      </a:accent4>
      <a:accent5>
        <a:srgbClr val="FF9929"/>
      </a:accent5>
      <a:accent6>
        <a:srgbClr val="7D3DA1"/>
      </a:accent6>
      <a:hlink>
        <a:srgbClr val="F3EB4F"/>
      </a:hlink>
      <a:folHlink>
        <a:srgbClr val="7DDD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109728" tIns="54864" rIns="109728" bIns="54864" numCol="1" rtlCol="0" anchor="ctr" anchorCtr="0" compatLnSpc="1">
        <a:prstTxWarp prst="textNoShape">
          <a:avLst/>
        </a:prstTxWarp>
      </a:bodyPr>
      <a:lstStyle>
        <a:defPPr marL="0" marR="0" indent="0" algn="ctr" defTabSz="1096963" rtl="0" eaLnBrk="1" fontAlgn="base" latinLnBrk="0" hangingPunct="1">
          <a:lnSpc>
            <a:spcPct val="100000"/>
          </a:lnSpc>
          <a:spcBef>
            <a:spcPct val="0"/>
          </a:spcBef>
          <a:spcAft>
            <a:spcPct val="0"/>
          </a:spcAft>
          <a:buClrTx/>
          <a:buSzTx/>
          <a:buFontTx/>
          <a:buNone/>
          <a:tabLst/>
          <a:defRPr kumimoji="0"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7EEFD162-EDAF-40F1-8DE6-8C07E9AEC857}">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Sample presentation slides (White with blue bar design)</Template>
  <TotalTime>2634</TotalTime>
  <Words>4789</Words>
  <Application>Microsoft Office PowerPoint</Application>
  <PresentationFormat>On-screen Show (4:3)</PresentationFormat>
  <Paragraphs>300</Paragraphs>
  <Slides>32</Slides>
  <Notes>32</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32</vt:i4>
      </vt:variant>
    </vt:vector>
  </HeadingPairs>
  <TitlesOfParts>
    <vt:vector size="38" baseType="lpstr">
      <vt:lpstr>Arial</vt:lpstr>
      <vt:lpstr>Calibri</vt:lpstr>
      <vt:lpstr>Courier New</vt:lpstr>
      <vt:lpstr>Wingdings</vt:lpstr>
      <vt:lpstr>1_White with Blue Bar Segoe Template_TP10286789</vt:lpstr>
      <vt:lpstr>White with Courier font for code slides</vt:lpstr>
      <vt:lpstr>Life Planning in New Mexico</vt:lpstr>
      <vt:lpstr>Note: This presentation is only general information.  Specific questions should be directed to qualified legal, accounting, or medical professionals. </vt:lpstr>
      <vt:lpstr>What we’ll discuss…</vt:lpstr>
      <vt:lpstr>Planning for Incapacity</vt:lpstr>
      <vt:lpstr>Planning for Incapacity Why Plan Now?</vt:lpstr>
      <vt:lpstr>Planning for Incapacity Powers of Attorney   (POA)</vt:lpstr>
      <vt:lpstr>Planning for Incapacity Powers of Attorney</vt:lpstr>
      <vt:lpstr>Planning for Incapacity Powers of Attorney</vt:lpstr>
      <vt:lpstr>Planning for Incapacity Powers of Attorney </vt:lpstr>
      <vt:lpstr>Planning for Incapacity Powers of Attorney</vt:lpstr>
      <vt:lpstr>Planning for Incapacity Healthcare Power of Attorney  [NMSA 24-7A-1 et seq.]</vt:lpstr>
      <vt:lpstr>Planning for Incapacity Financial Power of Attorney  [NMSA 24-7A-1 et seq.]</vt:lpstr>
      <vt:lpstr>Planning for Incapacity Powers of Attorney </vt:lpstr>
      <vt:lpstr>Planning for Incapacity Advance Directives</vt:lpstr>
      <vt:lpstr>Planning for Incapacity “Do Not Resuscitate” Orders (DNRs)</vt:lpstr>
      <vt:lpstr>Planning for End of Life</vt:lpstr>
      <vt:lpstr>Remains / Cremation Directive </vt:lpstr>
      <vt:lpstr>Remains / Cremation Directive</vt:lpstr>
      <vt:lpstr>Typical Assets of Low to Moderate Income Seniors</vt:lpstr>
      <vt:lpstr>Wills </vt:lpstr>
      <vt:lpstr>Wills Why someone may need a will</vt:lpstr>
      <vt:lpstr>Wills Will Requirements</vt:lpstr>
      <vt:lpstr>Wills Will Provisions</vt:lpstr>
      <vt:lpstr>Wills Changing Your Will – Codicils</vt:lpstr>
      <vt:lpstr>Will Substitutes </vt:lpstr>
      <vt:lpstr>Will Substitutes </vt:lpstr>
      <vt:lpstr>Will Substitutes </vt:lpstr>
      <vt:lpstr>Will Substitutes </vt:lpstr>
      <vt:lpstr>Trusts Creation</vt:lpstr>
      <vt:lpstr>Wills vs. Trusts</vt:lpstr>
      <vt:lpstr>Will and Trusts What options are best for me?</vt:lpstr>
      <vt:lpstr>1240 Pennsylvania St. NE, Ste. A Albuquerque, NM 87110 (505) 265-2300   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Simple Estate Planning</dc:title>
  <dc:creator>Juan Martinez</dc:creator>
  <cp:lastModifiedBy>Michael McGuire</cp:lastModifiedBy>
  <cp:revision>354</cp:revision>
  <dcterms:created xsi:type="dcterms:W3CDTF">2016-03-15T04:16:53Z</dcterms:created>
  <dcterms:modified xsi:type="dcterms:W3CDTF">2024-09-24T17:39:30Z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TC102867899990</vt:lpwstr>
  </property>
</Properties>
</file>