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99" r:id="rId1"/>
  </p:sldMasterIdLst>
  <p:notesMasterIdLst>
    <p:notesMasterId r:id="rId25"/>
  </p:notesMasterIdLst>
  <p:handoutMasterIdLst>
    <p:handoutMasterId r:id="rId26"/>
  </p:handoutMasterIdLst>
  <p:sldIdLst>
    <p:sldId id="256" r:id="rId2"/>
    <p:sldId id="1117" r:id="rId3"/>
    <p:sldId id="1141" r:id="rId4"/>
    <p:sldId id="299" r:id="rId5"/>
    <p:sldId id="644" r:id="rId6"/>
    <p:sldId id="1127" r:id="rId7"/>
    <p:sldId id="1126" r:id="rId8"/>
    <p:sldId id="1134" r:id="rId9"/>
    <p:sldId id="1132" r:id="rId10"/>
    <p:sldId id="1133" r:id="rId11"/>
    <p:sldId id="1137" r:id="rId12"/>
    <p:sldId id="1114" r:id="rId13"/>
    <p:sldId id="1138" r:id="rId14"/>
    <p:sldId id="1143" r:id="rId15"/>
    <p:sldId id="1144" r:id="rId16"/>
    <p:sldId id="1135" r:id="rId17"/>
    <p:sldId id="1139" r:id="rId18"/>
    <p:sldId id="1136" r:id="rId19"/>
    <p:sldId id="1145" r:id="rId20"/>
    <p:sldId id="1129" r:id="rId21"/>
    <p:sldId id="1142" r:id="rId22"/>
    <p:sldId id="1115" r:id="rId23"/>
    <p:sldId id="1131" r:id="rId24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MC" initials="MMC" lastIdx="10" clrIdx="0"/>
  <p:cmAuthor id="1" name="Dana Howarth" initials="DH" lastIdx="49" clrIdx="1">
    <p:extLst>
      <p:ext uri="{19B8F6BF-5375-455C-9EA6-DF929625EA0E}">
        <p15:presenceInfo xmlns:p15="http://schemas.microsoft.com/office/powerpoint/2012/main" userId="55f7a6c3a5c1d4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8"/>
    <a:srgbClr val="69008A"/>
    <a:srgbClr val="410F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908738-BF11-4FD4-BAE6-4433D6B3050E}" v="152" dt="2024-09-24T14:57:09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39" autoAdjust="0"/>
    <p:restoredTop sz="96247" autoAdjust="0"/>
  </p:normalViewPr>
  <p:slideViewPr>
    <p:cSldViewPr>
      <p:cViewPr varScale="1">
        <p:scale>
          <a:sx n="106" d="100"/>
          <a:sy n="106" d="100"/>
        </p:scale>
        <p:origin x="13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hyperlink" Target="https://newmexico-respitecarewi.talentlms.com/" TargetMode="External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hyperlink" Target="https://archrespite.org/library/respite-professional-core-competencies/" TargetMode="External"/><Relationship Id="rId16" Type="http://schemas.openxmlformats.org/officeDocument/2006/relationships/image" Target="../media/image46.svg"/><Relationship Id="rId1" Type="http://schemas.openxmlformats.org/officeDocument/2006/relationships/hyperlink" Target="https://www.nmdcc.org/caregiver-certification/" TargetMode="External"/><Relationship Id="rId6" Type="http://schemas.openxmlformats.org/officeDocument/2006/relationships/hyperlink" Target="https://drive.google.com/file/d/1R6G_ePLDETi5OZv4OcxliYzmB5O6WOQG/view" TargetMode="External"/><Relationship Id="rId11" Type="http://schemas.openxmlformats.org/officeDocument/2006/relationships/image" Target="../media/image41.png"/><Relationship Id="rId5" Type="http://schemas.openxmlformats.org/officeDocument/2006/relationships/hyperlink" Target="https://archrespite.org/" TargetMode="External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4" Type="http://schemas.openxmlformats.org/officeDocument/2006/relationships/hyperlink" Target="https://respiteregistrynm.org/" TargetMode="External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5.png"/><Relationship Id="rId18" Type="http://schemas.openxmlformats.org/officeDocument/2006/relationships/hyperlink" Target="https://drive.google.com/file/d/1R6G_ePLDETi5OZv4OcxliYzmB5O6WOQG/view" TargetMode="External"/><Relationship Id="rId3" Type="http://schemas.openxmlformats.org/officeDocument/2006/relationships/hyperlink" Target="https://www.nmdcc.org/caregiver-certification/" TargetMode="External"/><Relationship Id="rId7" Type="http://schemas.openxmlformats.org/officeDocument/2006/relationships/image" Target="../media/image41.png"/><Relationship Id="rId12" Type="http://schemas.openxmlformats.org/officeDocument/2006/relationships/hyperlink" Target="https://respiteregistrynm.org/" TargetMode="External"/><Relationship Id="rId17" Type="http://schemas.openxmlformats.org/officeDocument/2006/relationships/image" Target="../media/image48.svg"/><Relationship Id="rId2" Type="http://schemas.openxmlformats.org/officeDocument/2006/relationships/image" Target="../media/image38.svg"/><Relationship Id="rId16" Type="http://schemas.openxmlformats.org/officeDocument/2006/relationships/image" Target="../media/image47.png"/><Relationship Id="rId1" Type="http://schemas.openxmlformats.org/officeDocument/2006/relationships/image" Target="../media/image37.png"/><Relationship Id="rId6" Type="http://schemas.openxmlformats.org/officeDocument/2006/relationships/hyperlink" Target="https://archrespite.org/library/respite-professional-core-competencies/" TargetMode="External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5" Type="http://schemas.openxmlformats.org/officeDocument/2006/relationships/hyperlink" Target="https://archrespite.org/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hyperlink" Target="https://newmexico-respitecarewi.talentlms.com/" TargetMode="External"/><Relationship Id="rId1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5898D-3D6E-48FD-B120-A06F2B7AAAA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E7A3576-4E68-483F-8233-900D6BC62E9E}">
      <dgm:prSet custT="1"/>
      <dgm:spPr/>
      <dgm:t>
        <a:bodyPr/>
        <a:lstStyle/>
        <a:p>
          <a:r>
            <a:rPr lang="en-US" sz="2800" dirty="0"/>
            <a:t>Help with paying bills</a:t>
          </a:r>
        </a:p>
      </dgm:t>
    </dgm:pt>
    <dgm:pt modelId="{42D2C79F-29EF-4423-85E2-3DEC181C59E2}" type="parTrans" cxnId="{50D54EF1-3492-4CE2-8C4F-827CE0B5EFA3}">
      <dgm:prSet/>
      <dgm:spPr/>
      <dgm:t>
        <a:bodyPr/>
        <a:lstStyle/>
        <a:p>
          <a:endParaRPr lang="en-US"/>
        </a:p>
      </dgm:t>
    </dgm:pt>
    <dgm:pt modelId="{C36ED743-05E8-462E-B8B2-A04A6443F164}" type="sibTrans" cxnId="{50D54EF1-3492-4CE2-8C4F-827CE0B5EFA3}">
      <dgm:prSet/>
      <dgm:spPr/>
      <dgm:t>
        <a:bodyPr/>
        <a:lstStyle/>
        <a:p>
          <a:endParaRPr lang="en-US"/>
        </a:p>
      </dgm:t>
    </dgm:pt>
    <dgm:pt modelId="{9672080B-3826-44D8-8C0F-4AF1E2A8ACFC}">
      <dgm:prSet custT="1"/>
      <dgm:spPr/>
      <dgm:t>
        <a:bodyPr/>
        <a:lstStyle/>
        <a:p>
          <a:r>
            <a:rPr lang="en-US" sz="2600" dirty="0"/>
            <a:t>Help with shopping, cooking, laundry or home maintenance</a:t>
          </a:r>
        </a:p>
      </dgm:t>
    </dgm:pt>
    <dgm:pt modelId="{9937C6C0-EF02-42BB-9837-40DA2E607374}" type="parTrans" cxnId="{5D97065D-8798-47BA-BBE0-C527D66D4917}">
      <dgm:prSet/>
      <dgm:spPr/>
      <dgm:t>
        <a:bodyPr/>
        <a:lstStyle/>
        <a:p>
          <a:endParaRPr lang="en-US"/>
        </a:p>
      </dgm:t>
    </dgm:pt>
    <dgm:pt modelId="{F56D5235-D8AE-4D8B-821F-22C8529BFD39}" type="sibTrans" cxnId="{5D97065D-8798-47BA-BBE0-C527D66D4917}">
      <dgm:prSet/>
      <dgm:spPr/>
      <dgm:t>
        <a:bodyPr/>
        <a:lstStyle/>
        <a:p>
          <a:endParaRPr lang="en-US"/>
        </a:p>
      </dgm:t>
    </dgm:pt>
    <dgm:pt modelId="{8AA29B1C-1FBC-417F-8471-1489FB71E1F6}">
      <dgm:prSet custT="1"/>
      <dgm:spPr/>
      <dgm:t>
        <a:bodyPr/>
        <a:lstStyle/>
        <a:p>
          <a:r>
            <a:rPr lang="en-US" sz="2800" dirty="0"/>
            <a:t>Help with personal care (dressing, bathing, feeding, toileting) </a:t>
          </a:r>
        </a:p>
      </dgm:t>
    </dgm:pt>
    <dgm:pt modelId="{ECEFE195-435C-4E17-966E-FA745A260A9A}" type="parTrans" cxnId="{F5EC61BC-A76E-4F93-AA08-37F1CA92AD42}">
      <dgm:prSet/>
      <dgm:spPr/>
      <dgm:t>
        <a:bodyPr/>
        <a:lstStyle/>
        <a:p>
          <a:endParaRPr lang="en-US"/>
        </a:p>
      </dgm:t>
    </dgm:pt>
    <dgm:pt modelId="{1D8EE017-F53F-41D5-A0DE-361445A185B3}" type="sibTrans" cxnId="{F5EC61BC-A76E-4F93-AA08-37F1CA92AD42}">
      <dgm:prSet/>
      <dgm:spPr/>
      <dgm:t>
        <a:bodyPr/>
        <a:lstStyle/>
        <a:p>
          <a:endParaRPr lang="en-US"/>
        </a:p>
      </dgm:t>
    </dgm:pt>
    <dgm:pt modelId="{C4B18003-7F96-44A4-A211-3AB20BAAAD07}">
      <dgm:prSet custT="1"/>
      <dgm:spPr/>
      <dgm:t>
        <a:bodyPr/>
        <a:lstStyle/>
        <a:p>
          <a:r>
            <a:rPr lang="en-US" sz="2800" dirty="0"/>
            <a:t>Help moving around the house or outside the house (transportation) </a:t>
          </a:r>
        </a:p>
      </dgm:t>
    </dgm:pt>
    <dgm:pt modelId="{ABB337BF-610C-458C-B708-D13E2AF169BB}" type="parTrans" cxnId="{A9598F44-43B2-46BD-8878-A61CA6F1C564}">
      <dgm:prSet/>
      <dgm:spPr/>
      <dgm:t>
        <a:bodyPr/>
        <a:lstStyle/>
        <a:p>
          <a:endParaRPr lang="en-US"/>
        </a:p>
      </dgm:t>
    </dgm:pt>
    <dgm:pt modelId="{630023F1-47B0-4571-96D9-47664EC71E1E}" type="sibTrans" cxnId="{A9598F44-43B2-46BD-8878-A61CA6F1C564}">
      <dgm:prSet/>
      <dgm:spPr/>
      <dgm:t>
        <a:bodyPr/>
        <a:lstStyle/>
        <a:p>
          <a:endParaRPr lang="en-US"/>
        </a:p>
      </dgm:t>
    </dgm:pt>
    <dgm:pt modelId="{5DA9B885-0B96-4CB7-A39C-CEEC9BE2E3C6}" type="pres">
      <dgm:prSet presAssocID="{7C15898D-3D6E-48FD-B120-A06F2B7AAAA0}" presName="root" presStyleCnt="0">
        <dgm:presLayoutVars>
          <dgm:dir/>
          <dgm:resizeHandles val="exact"/>
        </dgm:presLayoutVars>
      </dgm:prSet>
      <dgm:spPr/>
    </dgm:pt>
    <dgm:pt modelId="{C2AE9D1E-D45E-42D6-9C69-BBE364ACE2AE}" type="pres">
      <dgm:prSet presAssocID="{9E7A3576-4E68-483F-8233-900D6BC62E9E}" presName="compNode" presStyleCnt="0"/>
      <dgm:spPr/>
    </dgm:pt>
    <dgm:pt modelId="{B0357146-38BB-4160-8E35-24A74D0A4989}" type="pres">
      <dgm:prSet presAssocID="{9E7A3576-4E68-483F-8233-900D6BC62E9E}" presName="bgRect" presStyleLbl="bgShp" presStyleIdx="0" presStyleCnt="4"/>
      <dgm:spPr/>
    </dgm:pt>
    <dgm:pt modelId="{634E2139-05A1-441B-A3C3-22606D9824C1}" type="pres">
      <dgm:prSet presAssocID="{9E7A3576-4E68-483F-8233-900D6BC62E9E}" presName="iconRect" presStyleLbl="node1" presStyleIdx="0" presStyleCnt="4" custScaleX="199396" custScaleY="1629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99F33E0-79A2-4A43-A4F5-9D433FAE1D92}" type="pres">
      <dgm:prSet presAssocID="{9E7A3576-4E68-483F-8233-900D6BC62E9E}" presName="spaceRect" presStyleCnt="0"/>
      <dgm:spPr/>
    </dgm:pt>
    <dgm:pt modelId="{C93D8D64-498E-4913-B51C-9A1EC9640D4B}" type="pres">
      <dgm:prSet presAssocID="{9E7A3576-4E68-483F-8233-900D6BC62E9E}" presName="parTx" presStyleLbl="revTx" presStyleIdx="0" presStyleCnt="4">
        <dgm:presLayoutVars>
          <dgm:chMax val="0"/>
          <dgm:chPref val="0"/>
        </dgm:presLayoutVars>
      </dgm:prSet>
      <dgm:spPr/>
    </dgm:pt>
    <dgm:pt modelId="{46861BD8-FD65-46DA-9F3B-54DA6519B95F}" type="pres">
      <dgm:prSet presAssocID="{C36ED743-05E8-462E-B8B2-A04A6443F164}" presName="sibTrans" presStyleCnt="0"/>
      <dgm:spPr/>
    </dgm:pt>
    <dgm:pt modelId="{07F29700-70EC-4DDB-A27A-CE1F843C151B}" type="pres">
      <dgm:prSet presAssocID="{9672080B-3826-44D8-8C0F-4AF1E2A8ACFC}" presName="compNode" presStyleCnt="0"/>
      <dgm:spPr/>
    </dgm:pt>
    <dgm:pt modelId="{9D552C8F-9B1B-466C-A471-0F46E03A8B74}" type="pres">
      <dgm:prSet presAssocID="{9672080B-3826-44D8-8C0F-4AF1E2A8ACFC}" presName="bgRect" presStyleLbl="bgShp" presStyleIdx="1" presStyleCnt="4"/>
      <dgm:spPr/>
    </dgm:pt>
    <dgm:pt modelId="{B9CC1783-4E3C-4DD5-93BC-ACF79E89D175}" type="pres">
      <dgm:prSet presAssocID="{9672080B-3826-44D8-8C0F-4AF1E2A8ACFC}" presName="iconRect" presStyleLbl="node1" presStyleIdx="1" presStyleCnt="4" custScaleX="193354" custScaleY="1592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3A736921-4EA2-4452-9853-0D702F32F415}" type="pres">
      <dgm:prSet presAssocID="{9672080B-3826-44D8-8C0F-4AF1E2A8ACFC}" presName="spaceRect" presStyleCnt="0"/>
      <dgm:spPr/>
    </dgm:pt>
    <dgm:pt modelId="{310CECEE-AB1C-47FA-A511-DA52C6613693}" type="pres">
      <dgm:prSet presAssocID="{9672080B-3826-44D8-8C0F-4AF1E2A8ACFC}" presName="parTx" presStyleLbl="revTx" presStyleIdx="1" presStyleCnt="4">
        <dgm:presLayoutVars>
          <dgm:chMax val="0"/>
          <dgm:chPref val="0"/>
        </dgm:presLayoutVars>
      </dgm:prSet>
      <dgm:spPr/>
    </dgm:pt>
    <dgm:pt modelId="{57A78A80-2965-4EEB-9E63-B9BA465AA171}" type="pres">
      <dgm:prSet presAssocID="{F56D5235-D8AE-4D8B-821F-22C8529BFD39}" presName="sibTrans" presStyleCnt="0"/>
      <dgm:spPr/>
    </dgm:pt>
    <dgm:pt modelId="{148BF8A2-3BBB-4F37-9710-0375336DC32D}" type="pres">
      <dgm:prSet presAssocID="{8AA29B1C-1FBC-417F-8471-1489FB71E1F6}" presName="compNode" presStyleCnt="0"/>
      <dgm:spPr/>
    </dgm:pt>
    <dgm:pt modelId="{9DCE0034-8ACD-4804-8344-3ABBEC353A0A}" type="pres">
      <dgm:prSet presAssocID="{8AA29B1C-1FBC-417F-8471-1489FB71E1F6}" presName="bgRect" presStyleLbl="bgShp" presStyleIdx="2" presStyleCnt="4"/>
      <dgm:spPr/>
    </dgm:pt>
    <dgm:pt modelId="{C3E206B5-9D07-4872-9C3C-94DAE370F42C}" type="pres">
      <dgm:prSet presAssocID="{8AA29B1C-1FBC-417F-8471-1489FB71E1F6}" presName="iconRect" presStyleLbl="node1" presStyleIdx="2" presStyleCnt="4" custScaleX="232581" custScaleY="15558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htub"/>
        </a:ext>
      </dgm:extLst>
    </dgm:pt>
    <dgm:pt modelId="{DF6D2985-1C26-4906-A152-9A2BE6F95FE1}" type="pres">
      <dgm:prSet presAssocID="{8AA29B1C-1FBC-417F-8471-1489FB71E1F6}" presName="spaceRect" presStyleCnt="0"/>
      <dgm:spPr/>
    </dgm:pt>
    <dgm:pt modelId="{B88DC03C-B853-4975-8A41-8BCA39AC6C2F}" type="pres">
      <dgm:prSet presAssocID="{8AA29B1C-1FBC-417F-8471-1489FB71E1F6}" presName="parTx" presStyleLbl="revTx" presStyleIdx="2" presStyleCnt="4">
        <dgm:presLayoutVars>
          <dgm:chMax val="0"/>
          <dgm:chPref val="0"/>
        </dgm:presLayoutVars>
      </dgm:prSet>
      <dgm:spPr/>
    </dgm:pt>
    <dgm:pt modelId="{6565378F-A765-415C-A0A7-B47A947E9F51}" type="pres">
      <dgm:prSet presAssocID="{1D8EE017-F53F-41D5-A0DE-361445A185B3}" presName="sibTrans" presStyleCnt="0"/>
      <dgm:spPr/>
    </dgm:pt>
    <dgm:pt modelId="{82C7A8FC-1D8A-4948-94DF-02A71D11F587}" type="pres">
      <dgm:prSet presAssocID="{C4B18003-7F96-44A4-A211-3AB20BAAAD07}" presName="compNode" presStyleCnt="0"/>
      <dgm:spPr/>
    </dgm:pt>
    <dgm:pt modelId="{6DFA314E-F357-4816-8E28-CB8DD6B4A8D3}" type="pres">
      <dgm:prSet presAssocID="{C4B18003-7F96-44A4-A211-3AB20BAAAD07}" presName="bgRect" presStyleLbl="bgShp" presStyleIdx="3" presStyleCnt="4"/>
      <dgm:spPr/>
    </dgm:pt>
    <dgm:pt modelId="{28AB3232-7E7A-4865-A0C3-E810247D28BD}" type="pres">
      <dgm:prSet presAssocID="{C4B18003-7F96-44A4-A211-3AB20BAAAD07}" presName="iconRect" presStyleLbl="node1" presStyleIdx="3" presStyleCnt="4" custScaleX="211301" custScaleY="18683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665ED81A-AB58-49DC-80EF-CA8A510550C6}" type="pres">
      <dgm:prSet presAssocID="{C4B18003-7F96-44A4-A211-3AB20BAAAD07}" presName="spaceRect" presStyleCnt="0"/>
      <dgm:spPr/>
    </dgm:pt>
    <dgm:pt modelId="{3692AA54-876E-450D-A17D-3C5854B7552F}" type="pres">
      <dgm:prSet presAssocID="{C4B18003-7F96-44A4-A211-3AB20BAAAD0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C6CA417-4327-4534-8ABE-BFF01815AE7E}" type="presOf" srcId="{9672080B-3826-44D8-8C0F-4AF1E2A8ACFC}" destId="{310CECEE-AB1C-47FA-A511-DA52C6613693}" srcOrd="0" destOrd="0" presId="urn:microsoft.com/office/officeart/2018/2/layout/IconVerticalSolidList"/>
    <dgm:cxn modelId="{5D97065D-8798-47BA-BBE0-C527D66D4917}" srcId="{7C15898D-3D6E-48FD-B120-A06F2B7AAAA0}" destId="{9672080B-3826-44D8-8C0F-4AF1E2A8ACFC}" srcOrd="1" destOrd="0" parTransId="{9937C6C0-EF02-42BB-9837-40DA2E607374}" sibTransId="{F56D5235-D8AE-4D8B-821F-22C8529BFD39}"/>
    <dgm:cxn modelId="{A9598F44-43B2-46BD-8878-A61CA6F1C564}" srcId="{7C15898D-3D6E-48FD-B120-A06F2B7AAAA0}" destId="{C4B18003-7F96-44A4-A211-3AB20BAAAD07}" srcOrd="3" destOrd="0" parTransId="{ABB337BF-610C-458C-B708-D13E2AF169BB}" sibTransId="{630023F1-47B0-4571-96D9-47664EC71E1E}"/>
    <dgm:cxn modelId="{5174F371-918C-42B9-9483-7B2E255DE419}" type="presOf" srcId="{8AA29B1C-1FBC-417F-8471-1489FB71E1F6}" destId="{B88DC03C-B853-4975-8A41-8BCA39AC6C2F}" srcOrd="0" destOrd="0" presId="urn:microsoft.com/office/officeart/2018/2/layout/IconVerticalSolidList"/>
    <dgm:cxn modelId="{EEDEFD7D-087B-47D9-BD10-84661DCC3DC9}" type="presOf" srcId="{7C15898D-3D6E-48FD-B120-A06F2B7AAAA0}" destId="{5DA9B885-0B96-4CB7-A39C-CEEC9BE2E3C6}" srcOrd="0" destOrd="0" presId="urn:microsoft.com/office/officeart/2018/2/layout/IconVerticalSolidList"/>
    <dgm:cxn modelId="{5BA56A87-E82E-4ED5-917A-985619A031E0}" type="presOf" srcId="{C4B18003-7F96-44A4-A211-3AB20BAAAD07}" destId="{3692AA54-876E-450D-A17D-3C5854B7552F}" srcOrd="0" destOrd="0" presId="urn:microsoft.com/office/officeart/2018/2/layout/IconVerticalSolidList"/>
    <dgm:cxn modelId="{F5EC61BC-A76E-4F93-AA08-37F1CA92AD42}" srcId="{7C15898D-3D6E-48FD-B120-A06F2B7AAAA0}" destId="{8AA29B1C-1FBC-417F-8471-1489FB71E1F6}" srcOrd="2" destOrd="0" parTransId="{ECEFE195-435C-4E17-966E-FA745A260A9A}" sibTransId="{1D8EE017-F53F-41D5-A0DE-361445A185B3}"/>
    <dgm:cxn modelId="{6A1552D3-53E8-4066-8C5F-E4098DBE5249}" type="presOf" srcId="{9E7A3576-4E68-483F-8233-900D6BC62E9E}" destId="{C93D8D64-498E-4913-B51C-9A1EC9640D4B}" srcOrd="0" destOrd="0" presId="urn:microsoft.com/office/officeart/2018/2/layout/IconVerticalSolidList"/>
    <dgm:cxn modelId="{50D54EF1-3492-4CE2-8C4F-827CE0B5EFA3}" srcId="{7C15898D-3D6E-48FD-B120-A06F2B7AAAA0}" destId="{9E7A3576-4E68-483F-8233-900D6BC62E9E}" srcOrd="0" destOrd="0" parTransId="{42D2C79F-29EF-4423-85E2-3DEC181C59E2}" sibTransId="{C36ED743-05E8-462E-B8B2-A04A6443F164}"/>
    <dgm:cxn modelId="{46C00093-47EA-4660-B60A-EA83E70ED578}" type="presParOf" srcId="{5DA9B885-0B96-4CB7-A39C-CEEC9BE2E3C6}" destId="{C2AE9D1E-D45E-42D6-9C69-BBE364ACE2AE}" srcOrd="0" destOrd="0" presId="urn:microsoft.com/office/officeart/2018/2/layout/IconVerticalSolidList"/>
    <dgm:cxn modelId="{48754BB3-DFDA-463D-9E99-F62E02D9787A}" type="presParOf" srcId="{C2AE9D1E-D45E-42D6-9C69-BBE364ACE2AE}" destId="{B0357146-38BB-4160-8E35-24A74D0A4989}" srcOrd="0" destOrd="0" presId="urn:microsoft.com/office/officeart/2018/2/layout/IconVerticalSolidList"/>
    <dgm:cxn modelId="{1D3CB157-8408-4DEF-9469-710FE04381EC}" type="presParOf" srcId="{C2AE9D1E-D45E-42D6-9C69-BBE364ACE2AE}" destId="{634E2139-05A1-441B-A3C3-22606D9824C1}" srcOrd="1" destOrd="0" presId="urn:microsoft.com/office/officeart/2018/2/layout/IconVerticalSolidList"/>
    <dgm:cxn modelId="{F765AD35-7786-467C-8084-DB2C4C6960EA}" type="presParOf" srcId="{C2AE9D1E-D45E-42D6-9C69-BBE364ACE2AE}" destId="{E99F33E0-79A2-4A43-A4F5-9D433FAE1D92}" srcOrd="2" destOrd="0" presId="urn:microsoft.com/office/officeart/2018/2/layout/IconVerticalSolidList"/>
    <dgm:cxn modelId="{1E72C2E3-3FBF-4951-965C-43AB37BECB75}" type="presParOf" srcId="{C2AE9D1E-D45E-42D6-9C69-BBE364ACE2AE}" destId="{C93D8D64-498E-4913-B51C-9A1EC9640D4B}" srcOrd="3" destOrd="0" presId="urn:microsoft.com/office/officeart/2018/2/layout/IconVerticalSolidList"/>
    <dgm:cxn modelId="{8AAAD7AD-AF92-481D-BBF5-6B75E26F0749}" type="presParOf" srcId="{5DA9B885-0B96-4CB7-A39C-CEEC9BE2E3C6}" destId="{46861BD8-FD65-46DA-9F3B-54DA6519B95F}" srcOrd="1" destOrd="0" presId="urn:microsoft.com/office/officeart/2018/2/layout/IconVerticalSolidList"/>
    <dgm:cxn modelId="{CC029AA7-484E-4273-9E82-EAE5550689BB}" type="presParOf" srcId="{5DA9B885-0B96-4CB7-A39C-CEEC9BE2E3C6}" destId="{07F29700-70EC-4DDB-A27A-CE1F843C151B}" srcOrd="2" destOrd="0" presId="urn:microsoft.com/office/officeart/2018/2/layout/IconVerticalSolidList"/>
    <dgm:cxn modelId="{22AD9EBB-17A1-4C08-AA64-D6CC8989971D}" type="presParOf" srcId="{07F29700-70EC-4DDB-A27A-CE1F843C151B}" destId="{9D552C8F-9B1B-466C-A471-0F46E03A8B74}" srcOrd="0" destOrd="0" presId="urn:microsoft.com/office/officeart/2018/2/layout/IconVerticalSolidList"/>
    <dgm:cxn modelId="{6C06806B-E4F2-4601-8595-349A19DBFE0B}" type="presParOf" srcId="{07F29700-70EC-4DDB-A27A-CE1F843C151B}" destId="{B9CC1783-4E3C-4DD5-93BC-ACF79E89D175}" srcOrd="1" destOrd="0" presId="urn:microsoft.com/office/officeart/2018/2/layout/IconVerticalSolidList"/>
    <dgm:cxn modelId="{F9AE556A-ECAB-4244-9DE7-8903301A1D92}" type="presParOf" srcId="{07F29700-70EC-4DDB-A27A-CE1F843C151B}" destId="{3A736921-4EA2-4452-9853-0D702F32F415}" srcOrd="2" destOrd="0" presId="urn:microsoft.com/office/officeart/2018/2/layout/IconVerticalSolidList"/>
    <dgm:cxn modelId="{0AF7D80E-1EB7-4F3B-8623-8AA02DED5C7C}" type="presParOf" srcId="{07F29700-70EC-4DDB-A27A-CE1F843C151B}" destId="{310CECEE-AB1C-47FA-A511-DA52C6613693}" srcOrd="3" destOrd="0" presId="urn:microsoft.com/office/officeart/2018/2/layout/IconVerticalSolidList"/>
    <dgm:cxn modelId="{D3E4C990-14D3-4DE3-A988-97A4AF60A4CA}" type="presParOf" srcId="{5DA9B885-0B96-4CB7-A39C-CEEC9BE2E3C6}" destId="{57A78A80-2965-4EEB-9E63-B9BA465AA171}" srcOrd="3" destOrd="0" presId="urn:microsoft.com/office/officeart/2018/2/layout/IconVerticalSolidList"/>
    <dgm:cxn modelId="{DBCCC266-68D1-49AA-98F9-FB6DD1E1290C}" type="presParOf" srcId="{5DA9B885-0B96-4CB7-A39C-CEEC9BE2E3C6}" destId="{148BF8A2-3BBB-4F37-9710-0375336DC32D}" srcOrd="4" destOrd="0" presId="urn:microsoft.com/office/officeart/2018/2/layout/IconVerticalSolidList"/>
    <dgm:cxn modelId="{CF2E586B-A8DE-42EC-A8FE-C0EE9303B1F4}" type="presParOf" srcId="{148BF8A2-3BBB-4F37-9710-0375336DC32D}" destId="{9DCE0034-8ACD-4804-8344-3ABBEC353A0A}" srcOrd="0" destOrd="0" presId="urn:microsoft.com/office/officeart/2018/2/layout/IconVerticalSolidList"/>
    <dgm:cxn modelId="{685A215F-B916-4535-BB9B-CBDA6CA6D5F4}" type="presParOf" srcId="{148BF8A2-3BBB-4F37-9710-0375336DC32D}" destId="{C3E206B5-9D07-4872-9C3C-94DAE370F42C}" srcOrd="1" destOrd="0" presId="urn:microsoft.com/office/officeart/2018/2/layout/IconVerticalSolidList"/>
    <dgm:cxn modelId="{5256B8E7-C173-4D08-9A61-60B16ADB0C1A}" type="presParOf" srcId="{148BF8A2-3BBB-4F37-9710-0375336DC32D}" destId="{DF6D2985-1C26-4906-A152-9A2BE6F95FE1}" srcOrd="2" destOrd="0" presId="urn:microsoft.com/office/officeart/2018/2/layout/IconVerticalSolidList"/>
    <dgm:cxn modelId="{EF638130-553E-455F-B3E1-AAD95E965BF1}" type="presParOf" srcId="{148BF8A2-3BBB-4F37-9710-0375336DC32D}" destId="{B88DC03C-B853-4975-8A41-8BCA39AC6C2F}" srcOrd="3" destOrd="0" presId="urn:microsoft.com/office/officeart/2018/2/layout/IconVerticalSolidList"/>
    <dgm:cxn modelId="{A9777863-7F95-4A59-BAAE-52CD9BDC60B5}" type="presParOf" srcId="{5DA9B885-0B96-4CB7-A39C-CEEC9BE2E3C6}" destId="{6565378F-A765-415C-A0A7-B47A947E9F51}" srcOrd="5" destOrd="0" presId="urn:microsoft.com/office/officeart/2018/2/layout/IconVerticalSolidList"/>
    <dgm:cxn modelId="{355439C5-C8CB-422B-8F35-F2BA34358621}" type="presParOf" srcId="{5DA9B885-0B96-4CB7-A39C-CEEC9BE2E3C6}" destId="{82C7A8FC-1D8A-4948-94DF-02A71D11F587}" srcOrd="6" destOrd="0" presId="urn:microsoft.com/office/officeart/2018/2/layout/IconVerticalSolidList"/>
    <dgm:cxn modelId="{79225969-0F64-462C-BC73-6FD91B50F981}" type="presParOf" srcId="{82C7A8FC-1D8A-4948-94DF-02A71D11F587}" destId="{6DFA314E-F357-4816-8E28-CB8DD6B4A8D3}" srcOrd="0" destOrd="0" presId="urn:microsoft.com/office/officeart/2018/2/layout/IconVerticalSolidList"/>
    <dgm:cxn modelId="{BD1170D4-1735-4069-958E-4F96F5D78DED}" type="presParOf" srcId="{82C7A8FC-1D8A-4948-94DF-02A71D11F587}" destId="{28AB3232-7E7A-4865-A0C3-E810247D28BD}" srcOrd="1" destOrd="0" presId="urn:microsoft.com/office/officeart/2018/2/layout/IconVerticalSolidList"/>
    <dgm:cxn modelId="{78C15A9E-6CAF-4479-A999-950F795573BA}" type="presParOf" srcId="{82C7A8FC-1D8A-4948-94DF-02A71D11F587}" destId="{665ED81A-AB58-49DC-80EF-CA8A510550C6}" srcOrd="2" destOrd="0" presId="urn:microsoft.com/office/officeart/2018/2/layout/IconVerticalSolidList"/>
    <dgm:cxn modelId="{B5FFCB29-303F-469B-9195-799CBD2AE9F2}" type="presParOf" srcId="{82C7A8FC-1D8A-4948-94DF-02A71D11F587}" destId="{3692AA54-876E-450D-A17D-3C5854B755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7CF61-7A39-4A45-BB1D-4866AB71F97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AF7AD81-BEA4-419E-8431-6FA5426E09D6}">
      <dgm:prSet custT="1"/>
      <dgm:spPr/>
      <dgm:t>
        <a:bodyPr/>
        <a:lstStyle/>
        <a:p>
          <a:pPr>
            <a:defRPr cap="all"/>
          </a:pPr>
          <a:r>
            <a:rPr lang="en-US" sz="2000" dirty="0"/>
            <a:t>Reduce Stress</a:t>
          </a:r>
        </a:p>
      </dgm:t>
    </dgm:pt>
    <dgm:pt modelId="{2382BEF7-7D91-4E41-8D64-BF9BE81759B2}" type="parTrans" cxnId="{F53A0764-3F8D-4796-AD30-FB575C4103C0}">
      <dgm:prSet/>
      <dgm:spPr/>
      <dgm:t>
        <a:bodyPr/>
        <a:lstStyle/>
        <a:p>
          <a:endParaRPr lang="en-US"/>
        </a:p>
      </dgm:t>
    </dgm:pt>
    <dgm:pt modelId="{EEF8D38C-DBB1-471E-B60A-541684240BFD}" type="sibTrans" cxnId="{F53A0764-3F8D-4796-AD30-FB575C4103C0}">
      <dgm:prSet/>
      <dgm:spPr/>
      <dgm:t>
        <a:bodyPr/>
        <a:lstStyle/>
        <a:p>
          <a:endParaRPr lang="en-US"/>
        </a:p>
      </dgm:t>
    </dgm:pt>
    <dgm:pt modelId="{86466EDA-A8CB-464D-9852-53418172F4F5}">
      <dgm:prSet custT="1"/>
      <dgm:spPr/>
      <dgm:t>
        <a:bodyPr/>
        <a:lstStyle/>
        <a:p>
          <a:pPr>
            <a:defRPr cap="all"/>
          </a:pPr>
          <a:r>
            <a:rPr lang="en-US" sz="2000" dirty="0"/>
            <a:t>Improve Physical and Emotional health</a:t>
          </a:r>
        </a:p>
      </dgm:t>
    </dgm:pt>
    <dgm:pt modelId="{10C75136-E2E6-4B51-B679-EFEEB31BE4BA}" type="parTrans" cxnId="{F3C340D0-22A2-4BAC-B7D1-F1452D198A97}">
      <dgm:prSet/>
      <dgm:spPr/>
      <dgm:t>
        <a:bodyPr/>
        <a:lstStyle/>
        <a:p>
          <a:endParaRPr lang="en-US"/>
        </a:p>
      </dgm:t>
    </dgm:pt>
    <dgm:pt modelId="{0858ED53-E080-434B-AF0A-B1EE62FEA855}" type="sibTrans" cxnId="{F3C340D0-22A2-4BAC-B7D1-F1452D198A97}">
      <dgm:prSet/>
      <dgm:spPr/>
      <dgm:t>
        <a:bodyPr/>
        <a:lstStyle/>
        <a:p>
          <a:endParaRPr lang="en-US"/>
        </a:p>
      </dgm:t>
    </dgm:pt>
    <dgm:pt modelId="{0E2E3556-D4BC-4FE5-AECF-BDC7C1349DA7}">
      <dgm:prSet custT="1"/>
      <dgm:spPr/>
      <dgm:t>
        <a:bodyPr/>
        <a:lstStyle/>
        <a:p>
          <a:pPr>
            <a:defRPr cap="all"/>
          </a:pPr>
          <a:r>
            <a:rPr lang="en-US" sz="2000" dirty="0"/>
            <a:t>Build Relationships and Reduce Social Isolation</a:t>
          </a:r>
        </a:p>
      </dgm:t>
    </dgm:pt>
    <dgm:pt modelId="{9C486EDA-ADFA-475A-8D70-05A4D42D493B}" type="parTrans" cxnId="{CC60FC50-136D-46D9-8C47-29F9A9A53F0C}">
      <dgm:prSet/>
      <dgm:spPr/>
      <dgm:t>
        <a:bodyPr/>
        <a:lstStyle/>
        <a:p>
          <a:endParaRPr lang="en-US"/>
        </a:p>
      </dgm:t>
    </dgm:pt>
    <dgm:pt modelId="{FC09AECC-2A1C-4357-82DD-36CDFE552BB5}" type="sibTrans" cxnId="{CC60FC50-136D-46D9-8C47-29F9A9A53F0C}">
      <dgm:prSet/>
      <dgm:spPr/>
      <dgm:t>
        <a:bodyPr/>
        <a:lstStyle/>
        <a:p>
          <a:endParaRPr lang="en-US"/>
        </a:p>
      </dgm:t>
    </dgm:pt>
    <dgm:pt modelId="{15800C61-0A5A-4675-A725-EFC8F6E5F9D9}">
      <dgm:prSet custT="1"/>
      <dgm:spPr/>
      <dgm:t>
        <a:bodyPr/>
        <a:lstStyle/>
        <a:p>
          <a:pPr>
            <a:defRPr cap="all"/>
          </a:pPr>
          <a:r>
            <a:rPr lang="en-US" sz="2000" b="1" dirty="0"/>
            <a:t>Care Recipients Benefit Too!</a:t>
          </a:r>
          <a:endParaRPr lang="en-US" sz="2000" dirty="0"/>
        </a:p>
      </dgm:t>
    </dgm:pt>
    <dgm:pt modelId="{F60DBD9F-BE79-4AB8-9497-B758725E5E68}" type="parTrans" cxnId="{F644222F-713C-47FB-A418-AE2D55117BC8}">
      <dgm:prSet/>
      <dgm:spPr/>
      <dgm:t>
        <a:bodyPr/>
        <a:lstStyle/>
        <a:p>
          <a:endParaRPr lang="en-US"/>
        </a:p>
      </dgm:t>
    </dgm:pt>
    <dgm:pt modelId="{B998AB8E-A350-463E-97C8-23930AECE336}" type="sibTrans" cxnId="{F644222F-713C-47FB-A418-AE2D55117BC8}">
      <dgm:prSet/>
      <dgm:spPr/>
      <dgm:t>
        <a:bodyPr/>
        <a:lstStyle/>
        <a:p>
          <a:endParaRPr lang="en-US"/>
        </a:p>
      </dgm:t>
    </dgm:pt>
    <dgm:pt modelId="{3ED85C9E-E524-43A9-87BA-6A44E2C5D544}" type="pres">
      <dgm:prSet presAssocID="{95E7CF61-7A39-4A45-BB1D-4866AB71F976}" presName="root" presStyleCnt="0">
        <dgm:presLayoutVars>
          <dgm:dir/>
          <dgm:resizeHandles val="exact"/>
        </dgm:presLayoutVars>
      </dgm:prSet>
      <dgm:spPr/>
    </dgm:pt>
    <dgm:pt modelId="{71A647C4-63C7-41D6-A153-17BEF847950D}" type="pres">
      <dgm:prSet presAssocID="{0AF7AD81-BEA4-419E-8431-6FA5426E09D6}" presName="compNode" presStyleCnt="0"/>
      <dgm:spPr/>
    </dgm:pt>
    <dgm:pt modelId="{63EB5EFF-C92E-4D14-888C-0F6F458E75A5}" type="pres">
      <dgm:prSet presAssocID="{0AF7AD81-BEA4-419E-8431-6FA5426E09D6}" presName="iconBgRect" presStyleLbl="bgShp" presStyleIdx="0" presStyleCnt="4"/>
      <dgm:spPr/>
    </dgm:pt>
    <dgm:pt modelId="{894B57CC-D5DA-412F-AAE7-81098C471978}" type="pres">
      <dgm:prSet presAssocID="{0AF7AD81-BEA4-419E-8431-6FA5426E09D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E43136E-1786-41E9-9658-F96E6BCCE842}" type="pres">
      <dgm:prSet presAssocID="{0AF7AD81-BEA4-419E-8431-6FA5426E09D6}" presName="spaceRect" presStyleCnt="0"/>
      <dgm:spPr/>
    </dgm:pt>
    <dgm:pt modelId="{4AC80612-2635-4F8B-AE98-D37874B871FD}" type="pres">
      <dgm:prSet presAssocID="{0AF7AD81-BEA4-419E-8431-6FA5426E09D6}" presName="textRect" presStyleLbl="revTx" presStyleIdx="0" presStyleCnt="4">
        <dgm:presLayoutVars>
          <dgm:chMax val="1"/>
          <dgm:chPref val="1"/>
        </dgm:presLayoutVars>
      </dgm:prSet>
      <dgm:spPr/>
    </dgm:pt>
    <dgm:pt modelId="{4160040C-1761-45AA-B373-91D9A9EBB946}" type="pres">
      <dgm:prSet presAssocID="{EEF8D38C-DBB1-471E-B60A-541684240BFD}" presName="sibTrans" presStyleCnt="0"/>
      <dgm:spPr/>
    </dgm:pt>
    <dgm:pt modelId="{A424FF3F-2EBE-4706-985A-848A5E92C93D}" type="pres">
      <dgm:prSet presAssocID="{86466EDA-A8CB-464D-9852-53418172F4F5}" presName="compNode" presStyleCnt="0"/>
      <dgm:spPr/>
    </dgm:pt>
    <dgm:pt modelId="{218327CB-4662-460B-AFE2-FB1EF8CF650D}" type="pres">
      <dgm:prSet presAssocID="{86466EDA-A8CB-464D-9852-53418172F4F5}" presName="iconBgRect" presStyleLbl="bgShp" presStyleIdx="1" presStyleCnt="4"/>
      <dgm:spPr/>
    </dgm:pt>
    <dgm:pt modelId="{AAD83EB7-D18B-4607-89BF-740C3751518A}" type="pres">
      <dgm:prSet presAssocID="{86466EDA-A8CB-464D-9852-53418172F4F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1A38DDED-B156-411D-8D18-E1908E89F9DE}" type="pres">
      <dgm:prSet presAssocID="{86466EDA-A8CB-464D-9852-53418172F4F5}" presName="spaceRect" presStyleCnt="0"/>
      <dgm:spPr/>
    </dgm:pt>
    <dgm:pt modelId="{0C0133A9-4D7B-4DE1-914A-DC633A458B20}" type="pres">
      <dgm:prSet presAssocID="{86466EDA-A8CB-464D-9852-53418172F4F5}" presName="textRect" presStyleLbl="revTx" presStyleIdx="1" presStyleCnt="4">
        <dgm:presLayoutVars>
          <dgm:chMax val="1"/>
          <dgm:chPref val="1"/>
        </dgm:presLayoutVars>
      </dgm:prSet>
      <dgm:spPr/>
    </dgm:pt>
    <dgm:pt modelId="{AC6B33AF-B9DA-4163-9B97-FF841BED57BC}" type="pres">
      <dgm:prSet presAssocID="{0858ED53-E080-434B-AF0A-B1EE62FEA855}" presName="sibTrans" presStyleCnt="0"/>
      <dgm:spPr/>
    </dgm:pt>
    <dgm:pt modelId="{3610BDEF-8272-414F-9C33-08044EE2D4A2}" type="pres">
      <dgm:prSet presAssocID="{0E2E3556-D4BC-4FE5-AECF-BDC7C1349DA7}" presName="compNode" presStyleCnt="0"/>
      <dgm:spPr/>
    </dgm:pt>
    <dgm:pt modelId="{02FF955B-FA8A-4F36-91BB-0DAA7BA50EB1}" type="pres">
      <dgm:prSet presAssocID="{0E2E3556-D4BC-4FE5-AECF-BDC7C1349DA7}" presName="iconBgRect" presStyleLbl="bgShp" presStyleIdx="2" presStyleCnt="4"/>
      <dgm:spPr/>
    </dgm:pt>
    <dgm:pt modelId="{F1FDC69E-7F37-4755-A961-3A37614CE27B}" type="pres">
      <dgm:prSet presAssocID="{0E2E3556-D4BC-4FE5-AECF-BDC7C1349DA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82A5086-2C4A-40B6-A5B9-273639C8E1FF}" type="pres">
      <dgm:prSet presAssocID="{0E2E3556-D4BC-4FE5-AECF-BDC7C1349DA7}" presName="spaceRect" presStyleCnt="0"/>
      <dgm:spPr/>
    </dgm:pt>
    <dgm:pt modelId="{89650C28-00D9-4424-BE50-1C1929151751}" type="pres">
      <dgm:prSet presAssocID="{0E2E3556-D4BC-4FE5-AECF-BDC7C1349DA7}" presName="textRect" presStyleLbl="revTx" presStyleIdx="2" presStyleCnt="4" custScaleX="182752">
        <dgm:presLayoutVars>
          <dgm:chMax val="1"/>
          <dgm:chPref val="1"/>
        </dgm:presLayoutVars>
      </dgm:prSet>
      <dgm:spPr/>
    </dgm:pt>
    <dgm:pt modelId="{2B2E2A77-20FE-43EF-9C53-054D44609D7C}" type="pres">
      <dgm:prSet presAssocID="{FC09AECC-2A1C-4357-82DD-36CDFE552BB5}" presName="sibTrans" presStyleCnt="0"/>
      <dgm:spPr/>
    </dgm:pt>
    <dgm:pt modelId="{85EDCF75-0D4B-4FD5-A676-F297B6ED5A7C}" type="pres">
      <dgm:prSet presAssocID="{15800C61-0A5A-4675-A725-EFC8F6E5F9D9}" presName="compNode" presStyleCnt="0"/>
      <dgm:spPr/>
    </dgm:pt>
    <dgm:pt modelId="{6B9BA688-F9A5-4A8F-809C-A8743B9D6B09}" type="pres">
      <dgm:prSet presAssocID="{15800C61-0A5A-4675-A725-EFC8F6E5F9D9}" presName="iconBgRect" presStyleLbl="bgShp" presStyleIdx="3" presStyleCnt="4"/>
      <dgm:spPr/>
    </dgm:pt>
    <dgm:pt modelId="{7CE7B56C-63BF-43E4-AC67-1A2E2ACA6DF8}" type="pres">
      <dgm:prSet presAssocID="{15800C61-0A5A-4675-A725-EFC8F6E5F9D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D154C0D8-635D-43D9-9CE2-291834BA6687}" type="pres">
      <dgm:prSet presAssocID="{15800C61-0A5A-4675-A725-EFC8F6E5F9D9}" presName="spaceRect" presStyleCnt="0"/>
      <dgm:spPr/>
    </dgm:pt>
    <dgm:pt modelId="{D7D08013-B8C2-4839-848B-C104F05AF3BF}" type="pres">
      <dgm:prSet presAssocID="{15800C61-0A5A-4675-A725-EFC8F6E5F9D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644222F-713C-47FB-A418-AE2D55117BC8}" srcId="{95E7CF61-7A39-4A45-BB1D-4866AB71F976}" destId="{15800C61-0A5A-4675-A725-EFC8F6E5F9D9}" srcOrd="3" destOrd="0" parTransId="{F60DBD9F-BE79-4AB8-9497-B758725E5E68}" sibTransId="{B998AB8E-A350-463E-97C8-23930AECE336}"/>
    <dgm:cxn modelId="{F53A0764-3F8D-4796-AD30-FB575C4103C0}" srcId="{95E7CF61-7A39-4A45-BB1D-4866AB71F976}" destId="{0AF7AD81-BEA4-419E-8431-6FA5426E09D6}" srcOrd="0" destOrd="0" parTransId="{2382BEF7-7D91-4E41-8D64-BF9BE81759B2}" sibTransId="{EEF8D38C-DBB1-471E-B60A-541684240BFD}"/>
    <dgm:cxn modelId="{CC60FC50-136D-46D9-8C47-29F9A9A53F0C}" srcId="{95E7CF61-7A39-4A45-BB1D-4866AB71F976}" destId="{0E2E3556-D4BC-4FE5-AECF-BDC7C1349DA7}" srcOrd="2" destOrd="0" parTransId="{9C486EDA-ADFA-475A-8D70-05A4D42D493B}" sibTransId="{FC09AECC-2A1C-4357-82DD-36CDFE552BB5}"/>
    <dgm:cxn modelId="{A559037D-57CA-46AE-A8EF-0917B3920F5B}" type="presOf" srcId="{86466EDA-A8CB-464D-9852-53418172F4F5}" destId="{0C0133A9-4D7B-4DE1-914A-DC633A458B20}" srcOrd="0" destOrd="0" presId="urn:microsoft.com/office/officeart/2018/5/layout/IconCircleLabelList"/>
    <dgm:cxn modelId="{40D8D798-368F-4A41-9B95-594656023E6F}" type="presOf" srcId="{0AF7AD81-BEA4-419E-8431-6FA5426E09D6}" destId="{4AC80612-2635-4F8B-AE98-D37874B871FD}" srcOrd="0" destOrd="0" presId="urn:microsoft.com/office/officeart/2018/5/layout/IconCircleLabelList"/>
    <dgm:cxn modelId="{10F1439B-54DB-41C5-9C05-C33BBB5D578E}" type="presOf" srcId="{95E7CF61-7A39-4A45-BB1D-4866AB71F976}" destId="{3ED85C9E-E524-43A9-87BA-6A44E2C5D544}" srcOrd="0" destOrd="0" presId="urn:microsoft.com/office/officeart/2018/5/layout/IconCircleLabelList"/>
    <dgm:cxn modelId="{59D6C3A4-37F2-4C95-A325-E889FE88A6B4}" type="presOf" srcId="{0E2E3556-D4BC-4FE5-AECF-BDC7C1349DA7}" destId="{89650C28-00D9-4424-BE50-1C1929151751}" srcOrd="0" destOrd="0" presId="urn:microsoft.com/office/officeart/2018/5/layout/IconCircleLabelList"/>
    <dgm:cxn modelId="{AC94A0AC-79CD-49B5-A5B9-B83BA2DDAE6C}" type="presOf" srcId="{15800C61-0A5A-4675-A725-EFC8F6E5F9D9}" destId="{D7D08013-B8C2-4839-848B-C104F05AF3BF}" srcOrd="0" destOrd="0" presId="urn:microsoft.com/office/officeart/2018/5/layout/IconCircleLabelList"/>
    <dgm:cxn modelId="{F3C340D0-22A2-4BAC-B7D1-F1452D198A97}" srcId="{95E7CF61-7A39-4A45-BB1D-4866AB71F976}" destId="{86466EDA-A8CB-464D-9852-53418172F4F5}" srcOrd="1" destOrd="0" parTransId="{10C75136-E2E6-4B51-B679-EFEEB31BE4BA}" sibTransId="{0858ED53-E080-434B-AF0A-B1EE62FEA855}"/>
    <dgm:cxn modelId="{BE386B27-28EE-470D-BEE7-BCFB8943A7D8}" type="presParOf" srcId="{3ED85C9E-E524-43A9-87BA-6A44E2C5D544}" destId="{71A647C4-63C7-41D6-A153-17BEF847950D}" srcOrd="0" destOrd="0" presId="urn:microsoft.com/office/officeart/2018/5/layout/IconCircleLabelList"/>
    <dgm:cxn modelId="{52C90476-E8C8-40C1-99CC-6F121101B4ED}" type="presParOf" srcId="{71A647C4-63C7-41D6-A153-17BEF847950D}" destId="{63EB5EFF-C92E-4D14-888C-0F6F458E75A5}" srcOrd="0" destOrd="0" presId="urn:microsoft.com/office/officeart/2018/5/layout/IconCircleLabelList"/>
    <dgm:cxn modelId="{743D96A1-79B3-47CA-843C-4E8528A3C4CB}" type="presParOf" srcId="{71A647C4-63C7-41D6-A153-17BEF847950D}" destId="{894B57CC-D5DA-412F-AAE7-81098C471978}" srcOrd="1" destOrd="0" presId="urn:microsoft.com/office/officeart/2018/5/layout/IconCircleLabelList"/>
    <dgm:cxn modelId="{2177E79B-9957-4088-9C3B-3AB816FA78F1}" type="presParOf" srcId="{71A647C4-63C7-41D6-A153-17BEF847950D}" destId="{9E43136E-1786-41E9-9658-F96E6BCCE842}" srcOrd="2" destOrd="0" presId="urn:microsoft.com/office/officeart/2018/5/layout/IconCircleLabelList"/>
    <dgm:cxn modelId="{2B7186E9-2CDC-4DCB-8F5A-E0C1DA5331AF}" type="presParOf" srcId="{71A647C4-63C7-41D6-A153-17BEF847950D}" destId="{4AC80612-2635-4F8B-AE98-D37874B871FD}" srcOrd="3" destOrd="0" presId="urn:microsoft.com/office/officeart/2018/5/layout/IconCircleLabelList"/>
    <dgm:cxn modelId="{8DC7B21F-EC0F-487F-8DB3-39C6220B5A5B}" type="presParOf" srcId="{3ED85C9E-E524-43A9-87BA-6A44E2C5D544}" destId="{4160040C-1761-45AA-B373-91D9A9EBB946}" srcOrd="1" destOrd="0" presId="urn:microsoft.com/office/officeart/2018/5/layout/IconCircleLabelList"/>
    <dgm:cxn modelId="{2493C794-B2F0-4625-96B7-7CC79A601F14}" type="presParOf" srcId="{3ED85C9E-E524-43A9-87BA-6A44E2C5D544}" destId="{A424FF3F-2EBE-4706-985A-848A5E92C93D}" srcOrd="2" destOrd="0" presId="urn:microsoft.com/office/officeart/2018/5/layout/IconCircleLabelList"/>
    <dgm:cxn modelId="{E650E168-A0F2-43F8-9918-1927504EB17B}" type="presParOf" srcId="{A424FF3F-2EBE-4706-985A-848A5E92C93D}" destId="{218327CB-4662-460B-AFE2-FB1EF8CF650D}" srcOrd="0" destOrd="0" presId="urn:microsoft.com/office/officeart/2018/5/layout/IconCircleLabelList"/>
    <dgm:cxn modelId="{08B5783B-5313-49E9-8138-25631EB72C74}" type="presParOf" srcId="{A424FF3F-2EBE-4706-985A-848A5E92C93D}" destId="{AAD83EB7-D18B-4607-89BF-740C3751518A}" srcOrd="1" destOrd="0" presId="urn:microsoft.com/office/officeart/2018/5/layout/IconCircleLabelList"/>
    <dgm:cxn modelId="{DEA78371-E5F0-4C2B-9C00-872F1A8FDE8B}" type="presParOf" srcId="{A424FF3F-2EBE-4706-985A-848A5E92C93D}" destId="{1A38DDED-B156-411D-8D18-E1908E89F9DE}" srcOrd="2" destOrd="0" presId="urn:microsoft.com/office/officeart/2018/5/layout/IconCircleLabelList"/>
    <dgm:cxn modelId="{F475D231-1DED-43DC-94D4-FDF2F9C0C315}" type="presParOf" srcId="{A424FF3F-2EBE-4706-985A-848A5E92C93D}" destId="{0C0133A9-4D7B-4DE1-914A-DC633A458B20}" srcOrd="3" destOrd="0" presId="urn:microsoft.com/office/officeart/2018/5/layout/IconCircleLabelList"/>
    <dgm:cxn modelId="{F13935FB-E3CA-49FE-A58A-CF38A0FD1D9B}" type="presParOf" srcId="{3ED85C9E-E524-43A9-87BA-6A44E2C5D544}" destId="{AC6B33AF-B9DA-4163-9B97-FF841BED57BC}" srcOrd="3" destOrd="0" presId="urn:microsoft.com/office/officeart/2018/5/layout/IconCircleLabelList"/>
    <dgm:cxn modelId="{A760B87F-695D-423B-B95C-98B8B9AE6CE1}" type="presParOf" srcId="{3ED85C9E-E524-43A9-87BA-6A44E2C5D544}" destId="{3610BDEF-8272-414F-9C33-08044EE2D4A2}" srcOrd="4" destOrd="0" presId="urn:microsoft.com/office/officeart/2018/5/layout/IconCircleLabelList"/>
    <dgm:cxn modelId="{BE58EC2A-1872-4EBF-B028-91D355274A83}" type="presParOf" srcId="{3610BDEF-8272-414F-9C33-08044EE2D4A2}" destId="{02FF955B-FA8A-4F36-91BB-0DAA7BA50EB1}" srcOrd="0" destOrd="0" presId="urn:microsoft.com/office/officeart/2018/5/layout/IconCircleLabelList"/>
    <dgm:cxn modelId="{329FAC48-D9C6-42B8-9232-01095B3EE48B}" type="presParOf" srcId="{3610BDEF-8272-414F-9C33-08044EE2D4A2}" destId="{F1FDC69E-7F37-4755-A961-3A37614CE27B}" srcOrd="1" destOrd="0" presId="urn:microsoft.com/office/officeart/2018/5/layout/IconCircleLabelList"/>
    <dgm:cxn modelId="{76322A08-2E93-4D70-8483-8DEECF553321}" type="presParOf" srcId="{3610BDEF-8272-414F-9C33-08044EE2D4A2}" destId="{982A5086-2C4A-40B6-A5B9-273639C8E1FF}" srcOrd="2" destOrd="0" presId="urn:microsoft.com/office/officeart/2018/5/layout/IconCircleLabelList"/>
    <dgm:cxn modelId="{2A9ABC97-1793-4CD7-BE26-1E7FA1704D7D}" type="presParOf" srcId="{3610BDEF-8272-414F-9C33-08044EE2D4A2}" destId="{89650C28-00D9-4424-BE50-1C1929151751}" srcOrd="3" destOrd="0" presId="urn:microsoft.com/office/officeart/2018/5/layout/IconCircleLabelList"/>
    <dgm:cxn modelId="{76B84A3B-C32F-463D-84C3-766618B4CAB8}" type="presParOf" srcId="{3ED85C9E-E524-43A9-87BA-6A44E2C5D544}" destId="{2B2E2A77-20FE-43EF-9C53-054D44609D7C}" srcOrd="5" destOrd="0" presId="urn:microsoft.com/office/officeart/2018/5/layout/IconCircleLabelList"/>
    <dgm:cxn modelId="{609592B1-6E7E-4A1E-A71D-D696113691E3}" type="presParOf" srcId="{3ED85C9E-E524-43A9-87BA-6A44E2C5D544}" destId="{85EDCF75-0D4B-4FD5-A676-F297B6ED5A7C}" srcOrd="6" destOrd="0" presId="urn:microsoft.com/office/officeart/2018/5/layout/IconCircleLabelList"/>
    <dgm:cxn modelId="{69149DDE-C3A5-4B18-8B06-8CDD24390F5F}" type="presParOf" srcId="{85EDCF75-0D4B-4FD5-A676-F297B6ED5A7C}" destId="{6B9BA688-F9A5-4A8F-809C-A8743B9D6B09}" srcOrd="0" destOrd="0" presId="urn:microsoft.com/office/officeart/2018/5/layout/IconCircleLabelList"/>
    <dgm:cxn modelId="{66EBAD6D-C6B1-444F-8139-4149F9A98E23}" type="presParOf" srcId="{85EDCF75-0D4B-4FD5-A676-F297B6ED5A7C}" destId="{7CE7B56C-63BF-43E4-AC67-1A2E2ACA6DF8}" srcOrd="1" destOrd="0" presId="urn:microsoft.com/office/officeart/2018/5/layout/IconCircleLabelList"/>
    <dgm:cxn modelId="{8292DC3C-14C4-44A8-BB49-7807BFC23FA5}" type="presParOf" srcId="{85EDCF75-0D4B-4FD5-A676-F297B6ED5A7C}" destId="{D154C0D8-635D-43D9-9CE2-291834BA6687}" srcOrd="2" destOrd="0" presId="urn:microsoft.com/office/officeart/2018/5/layout/IconCircleLabelList"/>
    <dgm:cxn modelId="{3A3DFC04-515D-4540-B542-C91160D738E7}" type="presParOf" srcId="{85EDCF75-0D4B-4FD5-A676-F297B6ED5A7C}" destId="{D7D08013-B8C2-4839-848B-C104F05AF3B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9D607-2EF5-4B1A-9AC7-12711E5F4B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85E82FE-8B4A-458E-A0E7-A112A06D00FF}">
      <dgm:prSet/>
      <dgm:spPr/>
      <dgm:t>
        <a:bodyPr/>
        <a:lstStyle/>
        <a:p>
          <a:r>
            <a:rPr lang="en-US" dirty="0"/>
            <a:t>Cost</a:t>
          </a:r>
        </a:p>
      </dgm:t>
    </dgm:pt>
    <dgm:pt modelId="{EE96E0A4-7B66-4F0E-9E11-0E2011C7B952}" type="parTrans" cxnId="{B79F9D7E-075D-4298-B7F1-A5C0762823E0}">
      <dgm:prSet/>
      <dgm:spPr/>
      <dgm:t>
        <a:bodyPr/>
        <a:lstStyle/>
        <a:p>
          <a:endParaRPr lang="en-US"/>
        </a:p>
      </dgm:t>
    </dgm:pt>
    <dgm:pt modelId="{3C2E0458-9179-4B4D-A546-E0B0731D01F4}" type="sibTrans" cxnId="{B79F9D7E-075D-4298-B7F1-A5C0762823E0}">
      <dgm:prSet/>
      <dgm:spPr/>
      <dgm:t>
        <a:bodyPr/>
        <a:lstStyle/>
        <a:p>
          <a:endParaRPr lang="en-US"/>
        </a:p>
      </dgm:t>
    </dgm:pt>
    <dgm:pt modelId="{EB3A0D70-C32F-45DA-BBFE-6BFD98D169F5}">
      <dgm:prSet/>
      <dgm:spPr/>
      <dgm:t>
        <a:bodyPr/>
        <a:lstStyle/>
        <a:p>
          <a:r>
            <a:rPr lang="en-US" dirty="0"/>
            <a:t>Shortage of qualified providers</a:t>
          </a:r>
        </a:p>
      </dgm:t>
    </dgm:pt>
    <dgm:pt modelId="{3F3A8684-7F48-4E01-94B4-B74DF36A1322}" type="parTrans" cxnId="{6FD4B1FC-CB4D-4FAC-936A-547F6201F3D3}">
      <dgm:prSet/>
      <dgm:spPr/>
      <dgm:t>
        <a:bodyPr/>
        <a:lstStyle/>
        <a:p>
          <a:endParaRPr lang="en-US"/>
        </a:p>
      </dgm:t>
    </dgm:pt>
    <dgm:pt modelId="{31E40E02-DFBA-4E75-B8D3-5A41878590EB}" type="sibTrans" cxnId="{6FD4B1FC-CB4D-4FAC-936A-547F6201F3D3}">
      <dgm:prSet/>
      <dgm:spPr/>
      <dgm:t>
        <a:bodyPr/>
        <a:lstStyle/>
        <a:p>
          <a:endParaRPr lang="en-US"/>
        </a:p>
      </dgm:t>
    </dgm:pt>
    <dgm:pt modelId="{9BD5D29D-911F-42A7-8FBE-646C4EFDBE6A}">
      <dgm:prSet/>
      <dgm:spPr/>
      <dgm:t>
        <a:bodyPr/>
        <a:lstStyle/>
        <a:p>
          <a:r>
            <a:rPr lang="en-US" dirty="0"/>
            <a:t>Don’t feel comfortable using respite or identifying as a caregivers</a:t>
          </a:r>
        </a:p>
      </dgm:t>
    </dgm:pt>
    <dgm:pt modelId="{D58DCAD5-1E3B-443F-81B3-10F7BE563BE8}" type="parTrans" cxnId="{61594544-72B8-403D-A8DF-641124188447}">
      <dgm:prSet/>
      <dgm:spPr/>
      <dgm:t>
        <a:bodyPr/>
        <a:lstStyle/>
        <a:p>
          <a:endParaRPr lang="en-US"/>
        </a:p>
      </dgm:t>
    </dgm:pt>
    <dgm:pt modelId="{0936B199-E009-4837-B91C-3CD10AA2822D}" type="sibTrans" cxnId="{61594544-72B8-403D-A8DF-641124188447}">
      <dgm:prSet/>
      <dgm:spPr/>
      <dgm:t>
        <a:bodyPr/>
        <a:lstStyle/>
        <a:p>
          <a:endParaRPr lang="en-US"/>
        </a:p>
      </dgm:t>
    </dgm:pt>
    <dgm:pt modelId="{EC414BB2-E6A4-480B-8F45-B373E068C065}">
      <dgm:prSet/>
      <dgm:spPr/>
      <dgm:t>
        <a:bodyPr/>
        <a:lstStyle/>
        <a:p>
          <a:r>
            <a:rPr lang="en-US" dirty="0"/>
            <a:t>Access</a:t>
          </a:r>
        </a:p>
      </dgm:t>
    </dgm:pt>
    <dgm:pt modelId="{71602E6E-ECFB-4E48-83CD-E9A48B276113}" type="parTrans" cxnId="{C738322F-6D10-4B0F-8346-A47950ADAD4C}">
      <dgm:prSet/>
      <dgm:spPr/>
      <dgm:t>
        <a:bodyPr/>
        <a:lstStyle/>
        <a:p>
          <a:endParaRPr lang="en-US"/>
        </a:p>
      </dgm:t>
    </dgm:pt>
    <dgm:pt modelId="{DBE0CC05-BEA2-43CF-AA67-F24C59CBA0EC}" type="sibTrans" cxnId="{C738322F-6D10-4B0F-8346-A47950ADAD4C}">
      <dgm:prSet/>
      <dgm:spPr/>
      <dgm:t>
        <a:bodyPr/>
        <a:lstStyle/>
        <a:p>
          <a:endParaRPr lang="en-US"/>
        </a:p>
      </dgm:t>
    </dgm:pt>
    <dgm:pt modelId="{2539C6F2-1644-4B3B-A190-8124342B7125}">
      <dgm:prSet custT="1"/>
      <dgm:spPr/>
      <dgm:t>
        <a:bodyPr/>
        <a:lstStyle/>
        <a:p>
          <a:r>
            <a:rPr lang="en-US" sz="1800" dirty="0"/>
            <a:t>Multiple funding streams with confusing requirements</a:t>
          </a:r>
        </a:p>
      </dgm:t>
    </dgm:pt>
    <dgm:pt modelId="{B2FFB009-D992-4983-82FA-433EEFFE3CEB}" type="parTrans" cxnId="{C6FBB336-9EFF-4A72-8356-794F701C8E3A}">
      <dgm:prSet/>
      <dgm:spPr/>
      <dgm:t>
        <a:bodyPr/>
        <a:lstStyle/>
        <a:p>
          <a:endParaRPr lang="en-US"/>
        </a:p>
      </dgm:t>
    </dgm:pt>
    <dgm:pt modelId="{A95219A6-9E28-4307-8611-7649A909BB7A}" type="sibTrans" cxnId="{C6FBB336-9EFF-4A72-8356-794F701C8E3A}">
      <dgm:prSet/>
      <dgm:spPr/>
      <dgm:t>
        <a:bodyPr/>
        <a:lstStyle/>
        <a:p>
          <a:endParaRPr lang="en-US"/>
        </a:p>
      </dgm:t>
    </dgm:pt>
    <dgm:pt modelId="{D0DF10B7-E579-4B21-A2DB-9ADB6B8D2FCC}">
      <dgm:prSet custT="1"/>
      <dgm:spPr/>
      <dgm:t>
        <a:bodyPr/>
        <a:lstStyle/>
        <a:p>
          <a:r>
            <a:rPr lang="en-US" sz="1800" dirty="0"/>
            <a:t>Lack of information</a:t>
          </a:r>
        </a:p>
      </dgm:t>
    </dgm:pt>
    <dgm:pt modelId="{FC016B59-33A6-48AD-AE4B-11B6FE390786}" type="parTrans" cxnId="{31381206-4C6B-4B48-B7F0-29E9750B55D2}">
      <dgm:prSet/>
      <dgm:spPr/>
      <dgm:t>
        <a:bodyPr/>
        <a:lstStyle/>
        <a:p>
          <a:endParaRPr lang="en-US"/>
        </a:p>
      </dgm:t>
    </dgm:pt>
    <dgm:pt modelId="{B1807E92-0F28-4955-A963-3AA00986E6D0}" type="sibTrans" cxnId="{31381206-4C6B-4B48-B7F0-29E9750B55D2}">
      <dgm:prSet/>
      <dgm:spPr/>
      <dgm:t>
        <a:bodyPr/>
        <a:lstStyle/>
        <a:p>
          <a:endParaRPr lang="en-US"/>
        </a:p>
      </dgm:t>
    </dgm:pt>
    <dgm:pt modelId="{6C8AB0DB-D5A5-4C03-AB3D-4E29A9E527A0}" type="pres">
      <dgm:prSet presAssocID="{5149D607-2EF5-4B1A-9AC7-12711E5F4B6C}" presName="root" presStyleCnt="0">
        <dgm:presLayoutVars>
          <dgm:dir/>
          <dgm:resizeHandles val="exact"/>
        </dgm:presLayoutVars>
      </dgm:prSet>
      <dgm:spPr/>
    </dgm:pt>
    <dgm:pt modelId="{57EE10A6-261B-483F-9454-DD0F32456C87}" type="pres">
      <dgm:prSet presAssocID="{685E82FE-8B4A-458E-A0E7-A112A06D00FF}" presName="compNode" presStyleCnt="0"/>
      <dgm:spPr/>
    </dgm:pt>
    <dgm:pt modelId="{D00D69D5-D902-44F2-9681-08A0CF5BD53A}" type="pres">
      <dgm:prSet presAssocID="{685E82FE-8B4A-458E-A0E7-A112A06D00FF}" presName="bgRect" presStyleLbl="bgShp" presStyleIdx="0" presStyleCnt="4"/>
      <dgm:spPr/>
    </dgm:pt>
    <dgm:pt modelId="{25395BD5-2BA9-477C-8257-A989D9BEE6C7}" type="pres">
      <dgm:prSet presAssocID="{685E82FE-8B4A-458E-A0E7-A112A06D00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1A5191A8-A810-4259-B69D-C27F972DB511}" type="pres">
      <dgm:prSet presAssocID="{685E82FE-8B4A-458E-A0E7-A112A06D00FF}" presName="spaceRect" presStyleCnt="0"/>
      <dgm:spPr/>
    </dgm:pt>
    <dgm:pt modelId="{67C51B36-C582-433D-AF1F-A24A56BA4D7D}" type="pres">
      <dgm:prSet presAssocID="{685E82FE-8B4A-458E-A0E7-A112A06D00FF}" presName="parTx" presStyleLbl="revTx" presStyleIdx="0" presStyleCnt="5">
        <dgm:presLayoutVars>
          <dgm:chMax val="0"/>
          <dgm:chPref val="0"/>
        </dgm:presLayoutVars>
      </dgm:prSet>
      <dgm:spPr/>
    </dgm:pt>
    <dgm:pt modelId="{D2A2E684-DEF0-4B9A-806C-767DB7B5684D}" type="pres">
      <dgm:prSet presAssocID="{3C2E0458-9179-4B4D-A546-E0B0731D01F4}" presName="sibTrans" presStyleCnt="0"/>
      <dgm:spPr/>
    </dgm:pt>
    <dgm:pt modelId="{CD429D2F-7BB0-43E3-A4D3-B97184DDD651}" type="pres">
      <dgm:prSet presAssocID="{EB3A0D70-C32F-45DA-BBFE-6BFD98D169F5}" presName="compNode" presStyleCnt="0"/>
      <dgm:spPr/>
    </dgm:pt>
    <dgm:pt modelId="{64F06B7E-D20D-4189-B1E5-C0EFA1E9B4E9}" type="pres">
      <dgm:prSet presAssocID="{EB3A0D70-C32F-45DA-BBFE-6BFD98D169F5}" presName="bgRect" presStyleLbl="bgShp" presStyleIdx="1" presStyleCnt="4"/>
      <dgm:spPr/>
    </dgm:pt>
    <dgm:pt modelId="{77DD8935-23DD-4FE3-A74C-D8EA26A0629A}" type="pres">
      <dgm:prSet presAssocID="{EB3A0D70-C32F-45DA-BBFE-6BFD98D169F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E502352-ADA1-4231-967C-4F2A2D3F079D}" type="pres">
      <dgm:prSet presAssocID="{EB3A0D70-C32F-45DA-BBFE-6BFD98D169F5}" presName="spaceRect" presStyleCnt="0"/>
      <dgm:spPr/>
    </dgm:pt>
    <dgm:pt modelId="{64801176-68AD-4BC6-8928-A53B6606EC5B}" type="pres">
      <dgm:prSet presAssocID="{EB3A0D70-C32F-45DA-BBFE-6BFD98D169F5}" presName="parTx" presStyleLbl="revTx" presStyleIdx="1" presStyleCnt="5">
        <dgm:presLayoutVars>
          <dgm:chMax val="0"/>
          <dgm:chPref val="0"/>
        </dgm:presLayoutVars>
      </dgm:prSet>
      <dgm:spPr/>
    </dgm:pt>
    <dgm:pt modelId="{1E76D783-C3EF-4729-ADFF-3400BFCE2DAA}" type="pres">
      <dgm:prSet presAssocID="{31E40E02-DFBA-4E75-B8D3-5A41878590EB}" presName="sibTrans" presStyleCnt="0"/>
      <dgm:spPr/>
    </dgm:pt>
    <dgm:pt modelId="{DC2DD318-AB18-490C-B7CB-68F3400EDE24}" type="pres">
      <dgm:prSet presAssocID="{9BD5D29D-911F-42A7-8FBE-646C4EFDBE6A}" presName="compNode" presStyleCnt="0"/>
      <dgm:spPr/>
    </dgm:pt>
    <dgm:pt modelId="{BBED353C-EF9C-4F71-A3BF-92C934614809}" type="pres">
      <dgm:prSet presAssocID="{9BD5D29D-911F-42A7-8FBE-646C4EFDBE6A}" presName="bgRect" presStyleLbl="bgShp" presStyleIdx="2" presStyleCnt="4"/>
      <dgm:spPr/>
    </dgm:pt>
    <dgm:pt modelId="{E4B54259-1B7D-4784-970B-9DD959454A7A}" type="pres">
      <dgm:prSet presAssocID="{9BD5D29D-911F-42A7-8FBE-646C4EFDBE6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061144E-8037-402A-9076-7E5348161C1D}" type="pres">
      <dgm:prSet presAssocID="{9BD5D29D-911F-42A7-8FBE-646C4EFDBE6A}" presName="spaceRect" presStyleCnt="0"/>
      <dgm:spPr/>
    </dgm:pt>
    <dgm:pt modelId="{35B48911-BD1C-42E2-BE55-9C86C4B1B576}" type="pres">
      <dgm:prSet presAssocID="{9BD5D29D-911F-42A7-8FBE-646C4EFDBE6A}" presName="parTx" presStyleLbl="revTx" presStyleIdx="2" presStyleCnt="5">
        <dgm:presLayoutVars>
          <dgm:chMax val="0"/>
          <dgm:chPref val="0"/>
        </dgm:presLayoutVars>
      </dgm:prSet>
      <dgm:spPr/>
    </dgm:pt>
    <dgm:pt modelId="{2C0F329C-5C6A-4A2B-AE3E-714E8B8FC8B1}" type="pres">
      <dgm:prSet presAssocID="{0936B199-E009-4837-B91C-3CD10AA2822D}" presName="sibTrans" presStyleCnt="0"/>
      <dgm:spPr/>
    </dgm:pt>
    <dgm:pt modelId="{5ACD8165-E2B0-4687-AC50-FB87078802EB}" type="pres">
      <dgm:prSet presAssocID="{EC414BB2-E6A4-480B-8F45-B373E068C065}" presName="compNode" presStyleCnt="0"/>
      <dgm:spPr/>
    </dgm:pt>
    <dgm:pt modelId="{6CC1A7B2-6A58-4154-B557-E30E9FD52B08}" type="pres">
      <dgm:prSet presAssocID="{EC414BB2-E6A4-480B-8F45-B373E068C065}" presName="bgRect" presStyleLbl="bgShp" presStyleIdx="3" presStyleCnt="4"/>
      <dgm:spPr/>
    </dgm:pt>
    <dgm:pt modelId="{F1EA825F-E77A-480B-8606-AFE3F15CDD82}" type="pres">
      <dgm:prSet presAssocID="{EC414BB2-E6A4-480B-8F45-B373E068C06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0CF3317-1437-43BB-920B-1BD025F21EE5}" type="pres">
      <dgm:prSet presAssocID="{EC414BB2-E6A4-480B-8F45-B373E068C065}" presName="spaceRect" presStyleCnt="0"/>
      <dgm:spPr/>
    </dgm:pt>
    <dgm:pt modelId="{5CB8AFAF-5B30-4979-9430-C0AB5612650B}" type="pres">
      <dgm:prSet presAssocID="{EC414BB2-E6A4-480B-8F45-B373E068C065}" presName="parTx" presStyleLbl="revTx" presStyleIdx="3" presStyleCnt="5" custScaleX="65642" custLinFactNeighborX="-25435" custLinFactNeighborY="6546">
        <dgm:presLayoutVars>
          <dgm:chMax val="0"/>
          <dgm:chPref val="0"/>
        </dgm:presLayoutVars>
      </dgm:prSet>
      <dgm:spPr/>
    </dgm:pt>
    <dgm:pt modelId="{0D26AF33-9BA4-4439-98B9-4849F6493888}" type="pres">
      <dgm:prSet presAssocID="{EC414BB2-E6A4-480B-8F45-B373E068C065}" presName="desTx" presStyleLbl="revTx" presStyleIdx="4" presStyleCnt="5" custScaleX="176322">
        <dgm:presLayoutVars/>
      </dgm:prSet>
      <dgm:spPr/>
    </dgm:pt>
  </dgm:ptLst>
  <dgm:cxnLst>
    <dgm:cxn modelId="{31381206-4C6B-4B48-B7F0-29E9750B55D2}" srcId="{EC414BB2-E6A4-480B-8F45-B373E068C065}" destId="{D0DF10B7-E579-4B21-A2DB-9ADB6B8D2FCC}" srcOrd="1" destOrd="0" parTransId="{FC016B59-33A6-48AD-AE4B-11B6FE390786}" sibTransId="{B1807E92-0F28-4955-A963-3AA00986E6D0}"/>
    <dgm:cxn modelId="{C738322F-6D10-4B0F-8346-A47950ADAD4C}" srcId="{5149D607-2EF5-4B1A-9AC7-12711E5F4B6C}" destId="{EC414BB2-E6A4-480B-8F45-B373E068C065}" srcOrd="3" destOrd="0" parTransId="{71602E6E-ECFB-4E48-83CD-E9A48B276113}" sibTransId="{DBE0CC05-BEA2-43CF-AA67-F24C59CBA0EC}"/>
    <dgm:cxn modelId="{C6FBB336-9EFF-4A72-8356-794F701C8E3A}" srcId="{EC414BB2-E6A4-480B-8F45-B373E068C065}" destId="{2539C6F2-1644-4B3B-A190-8124342B7125}" srcOrd="0" destOrd="0" parTransId="{B2FFB009-D992-4983-82FA-433EEFFE3CEB}" sibTransId="{A95219A6-9E28-4307-8611-7649A909BB7A}"/>
    <dgm:cxn modelId="{FDECD73C-C93B-4AD7-AFA9-F8D1C61FBEB6}" type="presOf" srcId="{685E82FE-8B4A-458E-A0E7-A112A06D00FF}" destId="{67C51B36-C582-433D-AF1F-A24A56BA4D7D}" srcOrd="0" destOrd="0" presId="urn:microsoft.com/office/officeart/2018/2/layout/IconVerticalSolidList"/>
    <dgm:cxn modelId="{61594544-72B8-403D-A8DF-641124188447}" srcId="{5149D607-2EF5-4B1A-9AC7-12711E5F4B6C}" destId="{9BD5D29D-911F-42A7-8FBE-646C4EFDBE6A}" srcOrd="2" destOrd="0" parTransId="{D58DCAD5-1E3B-443F-81B3-10F7BE563BE8}" sibTransId="{0936B199-E009-4837-B91C-3CD10AA2822D}"/>
    <dgm:cxn modelId="{E1052878-288C-4D01-BF37-2C1112FF55EA}" type="presOf" srcId="{9BD5D29D-911F-42A7-8FBE-646C4EFDBE6A}" destId="{35B48911-BD1C-42E2-BE55-9C86C4B1B576}" srcOrd="0" destOrd="0" presId="urn:microsoft.com/office/officeart/2018/2/layout/IconVerticalSolidList"/>
    <dgm:cxn modelId="{B79F9D7E-075D-4298-B7F1-A5C0762823E0}" srcId="{5149D607-2EF5-4B1A-9AC7-12711E5F4B6C}" destId="{685E82FE-8B4A-458E-A0E7-A112A06D00FF}" srcOrd="0" destOrd="0" parTransId="{EE96E0A4-7B66-4F0E-9E11-0E2011C7B952}" sibTransId="{3C2E0458-9179-4B4D-A546-E0B0731D01F4}"/>
    <dgm:cxn modelId="{AA453B83-83CF-473A-BBCD-D19F63AB985F}" type="presOf" srcId="{2539C6F2-1644-4B3B-A190-8124342B7125}" destId="{0D26AF33-9BA4-4439-98B9-4849F6493888}" srcOrd="0" destOrd="0" presId="urn:microsoft.com/office/officeart/2018/2/layout/IconVerticalSolidList"/>
    <dgm:cxn modelId="{327BD4B6-7EEA-4ECC-9CB0-9340A5DE4EFF}" type="presOf" srcId="{D0DF10B7-E579-4B21-A2DB-9ADB6B8D2FCC}" destId="{0D26AF33-9BA4-4439-98B9-4849F6493888}" srcOrd="0" destOrd="1" presId="urn:microsoft.com/office/officeart/2018/2/layout/IconVerticalSolidList"/>
    <dgm:cxn modelId="{4B98CAC3-5490-4AB2-A2DE-88168D19EB5B}" type="presOf" srcId="{EB3A0D70-C32F-45DA-BBFE-6BFD98D169F5}" destId="{64801176-68AD-4BC6-8928-A53B6606EC5B}" srcOrd="0" destOrd="0" presId="urn:microsoft.com/office/officeart/2018/2/layout/IconVerticalSolidList"/>
    <dgm:cxn modelId="{77A6AECF-761E-440F-B93A-241AB894D8FA}" type="presOf" srcId="{5149D607-2EF5-4B1A-9AC7-12711E5F4B6C}" destId="{6C8AB0DB-D5A5-4C03-AB3D-4E29A9E527A0}" srcOrd="0" destOrd="0" presId="urn:microsoft.com/office/officeart/2018/2/layout/IconVerticalSolidList"/>
    <dgm:cxn modelId="{215064F2-1DFF-4FB7-8B55-8FD7DEEFD703}" type="presOf" srcId="{EC414BB2-E6A4-480B-8F45-B373E068C065}" destId="{5CB8AFAF-5B30-4979-9430-C0AB5612650B}" srcOrd="0" destOrd="0" presId="urn:microsoft.com/office/officeart/2018/2/layout/IconVerticalSolidList"/>
    <dgm:cxn modelId="{6FD4B1FC-CB4D-4FAC-936A-547F6201F3D3}" srcId="{5149D607-2EF5-4B1A-9AC7-12711E5F4B6C}" destId="{EB3A0D70-C32F-45DA-BBFE-6BFD98D169F5}" srcOrd="1" destOrd="0" parTransId="{3F3A8684-7F48-4E01-94B4-B74DF36A1322}" sibTransId="{31E40E02-DFBA-4E75-B8D3-5A41878590EB}"/>
    <dgm:cxn modelId="{994DFC67-87E0-467F-9D07-C4900FB98776}" type="presParOf" srcId="{6C8AB0DB-D5A5-4C03-AB3D-4E29A9E527A0}" destId="{57EE10A6-261B-483F-9454-DD0F32456C87}" srcOrd="0" destOrd="0" presId="urn:microsoft.com/office/officeart/2018/2/layout/IconVerticalSolidList"/>
    <dgm:cxn modelId="{AA916D47-1519-445D-B6F9-4443DC37CCA5}" type="presParOf" srcId="{57EE10A6-261B-483F-9454-DD0F32456C87}" destId="{D00D69D5-D902-44F2-9681-08A0CF5BD53A}" srcOrd="0" destOrd="0" presId="urn:microsoft.com/office/officeart/2018/2/layout/IconVerticalSolidList"/>
    <dgm:cxn modelId="{0B6FAEC9-1444-4422-89A7-4783D0C93A8D}" type="presParOf" srcId="{57EE10A6-261B-483F-9454-DD0F32456C87}" destId="{25395BD5-2BA9-477C-8257-A989D9BEE6C7}" srcOrd="1" destOrd="0" presId="urn:microsoft.com/office/officeart/2018/2/layout/IconVerticalSolidList"/>
    <dgm:cxn modelId="{34B77920-08B8-473D-838D-9D3A0AFBCF19}" type="presParOf" srcId="{57EE10A6-261B-483F-9454-DD0F32456C87}" destId="{1A5191A8-A810-4259-B69D-C27F972DB511}" srcOrd="2" destOrd="0" presId="urn:microsoft.com/office/officeart/2018/2/layout/IconVerticalSolidList"/>
    <dgm:cxn modelId="{01411C23-E3A3-445D-92D7-ACBC6B937927}" type="presParOf" srcId="{57EE10A6-261B-483F-9454-DD0F32456C87}" destId="{67C51B36-C582-433D-AF1F-A24A56BA4D7D}" srcOrd="3" destOrd="0" presId="urn:microsoft.com/office/officeart/2018/2/layout/IconVerticalSolidList"/>
    <dgm:cxn modelId="{57A548B1-90D0-4A44-ABD0-C20C18BC4588}" type="presParOf" srcId="{6C8AB0DB-D5A5-4C03-AB3D-4E29A9E527A0}" destId="{D2A2E684-DEF0-4B9A-806C-767DB7B5684D}" srcOrd="1" destOrd="0" presId="urn:microsoft.com/office/officeart/2018/2/layout/IconVerticalSolidList"/>
    <dgm:cxn modelId="{EBD87770-3442-487A-8E46-2DB5435B191F}" type="presParOf" srcId="{6C8AB0DB-D5A5-4C03-AB3D-4E29A9E527A0}" destId="{CD429D2F-7BB0-43E3-A4D3-B97184DDD651}" srcOrd="2" destOrd="0" presId="urn:microsoft.com/office/officeart/2018/2/layout/IconVerticalSolidList"/>
    <dgm:cxn modelId="{CC79738D-5EE4-450E-A3A4-F6620AAF47AD}" type="presParOf" srcId="{CD429D2F-7BB0-43E3-A4D3-B97184DDD651}" destId="{64F06B7E-D20D-4189-B1E5-C0EFA1E9B4E9}" srcOrd="0" destOrd="0" presId="urn:microsoft.com/office/officeart/2018/2/layout/IconVerticalSolidList"/>
    <dgm:cxn modelId="{197DB323-6F92-4C6A-8192-58F1940FA730}" type="presParOf" srcId="{CD429D2F-7BB0-43E3-A4D3-B97184DDD651}" destId="{77DD8935-23DD-4FE3-A74C-D8EA26A0629A}" srcOrd="1" destOrd="0" presId="urn:microsoft.com/office/officeart/2018/2/layout/IconVerticalSolidList"/>
    <dgm:cxn modelId="{EB88324A-8120-4476-A942-43ACA4B3D26C}" type="presParOf" srcId="{CD429D2F-7BB0-43E3-A4D3-B97184DDD651}" destId="{8E502352-ADA1-4231-967C-4F2A2D3F079D}" srcOrd="2" destOrd="0" presId="urn:microsoft.com/office/officeart/2018/2/layout/IconVerticalSolidList"/>
    <dgm:cxn modelId="{92611852-CDE1-42DF-8B7D-F173D865FEC4}" type="presParOf" srcId="{CD429D2F-7BB0-43E3-A4D3-B97184DDD651}" destId="{64801176-68AD-4BC6-8928-A53B6606EC5B}" srcOrd="3" destOrd="0" presId="urn:microsoft.com/office/officeart/2018/2/layout/IconVerticalSolidList"/>
    <dgm:cxn modelId="{1B889DF6-9455-4922-A667-FFEE855BF333}" type="presParOf" srcId="{6C8AB0DB-D5A5-4C03-AB3D-4E29A9E527A0}" destId="{1E76D783-C3EF-4729-ADFF-3400BFCE2DAA}" srcOrd="3" destOrd="0" presId="urn:microsoft.com/office/officeart/2018/2/layout/IconVerticalSolidList"/>
    <dgm:cxn modelId="{132F30CB-83C2-4F17-BB27-521E655D6C3A}" type="presParOf" srcId="{6C8AB0DB-D5A5-4C03-AB3D-4E29A9E527A0}" destId="{DC2DD318-AB18-490C-B7CB-68F3400EDE24}" srcOrd="4" destOrd="0" presId="urn:microsoft.com/office/officeart/2018/2/layout/IconVerticalSolidList"/>
    <dgm:cxn modelId="{94E6A76B-2EB5-4F73-9F2C-A28B87682F97}" type="presParOf" srcId="{DC2DD318-AB18-490C-B7CB-68F3400EDE24}" destId="{BBED353C-EF9C-4F71-A3BF-92C934614809}" srcOrd="0" destOrd="0" presId="urn:microsoft.com/office/officeart/2018/2/layout/IconVerticalSolidList"/>
    <dgm:cxn modelId="{F3CB3C47-086D-4E22-B0FA-8DA7A9DD11EF}" type="presParOf" srcId="{DC2DD318-AB18-490C-B7CB-68F3400EDE24}" destId="{E4B54259-1B7D-4784-970B-9DD959454A7A}" srcOrd="1" destOrd="0" presId="urn:microsoft.com/office/officeart/2018/2/layout/IconVerticalSolidList"/>
    <dgm:cxn modelId="{A6DFB658-2783-4A63-B63F-C4557AC9704A}" type="presParOf" srcId="{DC2DD318-AB18-490C-B7CB-68F3400EDE24}" destId="{A061144E-8037-402A-9076-7E5348161C1D}" srcOrd="2" destOrd="0" presId="urn:microsoft.com/office/officeart/2018/2/layout/IconVerticalSolidList"/>
    <dgm:cxn modelId="{28BD8CD7-977B-4854-BA9F-E6E38B62E1C3}" type="presParOf" srcId="{DC2DD318-AB18-490C-B7CB-68F3400EDE24}" destId="{35B48911-BD1C-42E2-BE55-9C86C4B1B576}" srcOrd="3" destOrd="0" presId="urn:microsoft.com/office/officeart/2018/2/layout/IconVerticalSolidList"/>
    <dgm:cxn modelId="{D62E01C3-32F4-40A0-B52F-E9722455FFAC}" type="presParOf" srcId="{6C8AB0DB-D5A5-4C03-AB3D-4E29A9E527A0}" destId="{2C0F329C-5C6A-4A2B-AE3E-714E8B8FC8B1}" srcOrd="5" destOrd="0" presId="urn:microsoft.com/office/officeart/2018/2/layout/IconVerticalSolidList"/>
    <dgm:cxn modelId="{E4349007-8552-40BE-B170-9D9F648EE3D1}" type="presParOf" srcId="{6C8AB0DB-D5A5-4C03-AB3D-4E29A9E527A0}" destId="{5ACD8165-E2B0-4687-AC50-FB87078802EB}" srcOrd="6" destOrd="0" presId="urn:microsoft.com/office/officeart/2018/2/layout/IconVerticalSolidList"/>
    <dgm:cxn modelId="{6928CD9A-8BEF-40FF-881F-AE3E82C6F324}" type="presParOf" srcId="{5ACD8165-E2B0-4687-AC50-FB87078802EB}" destId="{6CC1A7B2-6A58-4154-B557-E30E9FD52B08}" srcOrd="0" destOrd="0" presId="urn:microsoft.com/office/officeart/2018/2/layout/IconVerticalSolidList"/>
    <dgm:cxn modelId="{16EC5321-FFA3-4A98-B6F1-3D4E55F62B04}" type="presParOf" srcId="{5ACD8165-E2B0-4687-AC50-FB87078802EB}" destId="{F1EA825F-E77A-480B-8606-AFE3F15CDD82}" srcOrd="1" destOrd="0" presId="urn:microsoft.com/office/officeart/2018/2/layout/IconVerticalSolidList"/>
    <dgm:cxn modelId="{33A49C2D-A653-4B5E-8364-2F36B181FD6A}" type="presParOf" srcId="{5ACD8165-E2B0-4687-AC50-FB87078802EB}" destId="{50CF3317-1437-43BB-920B-1BD025F21EE5}" srcOrd="2" destOrd="0" presId="urn:microsoft.com/office/officeart/2018/2/layout/IconVerticalSolidList"/>
    <dgm:cxn modelId="{9105113E-450A-4611-B5F5-31B9CB98A94D}" type="presParOf" srcId="{5ACD8165-E2B0-4687-AC50-FB87078802EB}" destId="{5CB8AFAF-5B30-4979-9430-C0AB5612650B}" srcOrd="3" destOrd="0" presId="urn:microsoft.com/office/officeart/2018/2/layout/IconVerticalSolidList"/>
    <dgm:cxn modelId="{E0E370C7-27ED-4224-8FB3-A038E25AADD6}" type="presParOf" srcId="{5ACD8165-E2B0-4687-AC50-FB87078802EB}" destId="{0D26AF33-9BA4-4439-98B9-4849F649388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CD1EEF-34AA-4F27-A8E4-F9A763AC776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B6A9329-D65B-4643-9AF0-0396F67EEDB6}">
      <dgm:prSet/>
      <dgm:spPr/>
      <dgm:t>
        <a:bodyPr/>
        <a:lstStyle/>
        <a:p>
          <a:pPr>
            <a:defRPr cap="all"/>
          </a:pPr>
          <a:r>
            <a:rPr lang="en-US" dirty="0"/>
            <a:t>Insurance- varies by plan</a:t>
          </a:r>
        </a:p>
      </dgm:t>
    </dgm:pt>
    <dgm:pt modelId="{D8A79B2B-1EA6-4A52-AC1A-353A27280D09}" type="parTrans" cxnId="{1E627AA2-025F-4AA1-82E4-9C26313A4E8C}">
      <dgm:prSet/>
      <dgm:spPr/>
      <dgm:t>
        <a:bodyPr/>
        <a:lstStyle/>
        <a:p>
          <a:endParaRPr lang="en-US"/>
        </a:p>
      </dgm:t>
    </dgm:pt>
    <dgm:pt modelId="{BBB19CCA-223C-4770-B8E8-B184D70E43C9}" type="sibTrans" cxnId="{1E627AA2-025F-4AA1-82E4-9C26313A4E8C}">
      <dgm:prSet/>
      <dgm:spPr/>
      <dgm:t>
        <a:bodyPr/>
        <a:lstStyle/>
        <a:p>
          <a:endParaRPr lang="en-US"/>
        </a:p>
      </dgm:t>
    </dgm:pt>
    <dgm:pt modelId="{8E99A9DC-DD04-43C2-A126-10BE67D389DF}">
      <dgm:prSet/>
      <dgm:spPr/>
      <dgm:t>
        <a:bodyPr/>
        <a:lstStyle/>
        <a:p>
          <a:pPr>
            <a:defRPr cap="all"/>
          </a:pPr>
          <a:r>
            <a:rPr lang="en-US" dirty="0"/>
            <a:t>Grant Funded</a:t>
          </a:r>
        </a:p>
      </dgm:t>
    </dgm:pt>
    <dgm:pt modelId="{25DDE5F9-12B9-4EEF-B541-793A21CD0217}" type="parTrans" cxnId="{D8CF8F49-A46D-4B18-9DB5-04AC1DEB014D}">
      <dgm:prSet/>
      <dgm:spPr/>
      <dgm:t>
        <a:bodyPr/>
        <a:lstStyle/>
        <a:p>
          <a:endParaRPr lang="en-US"/>
        </a:p>
      </dgm:t>
    </dgm:pt>
    <dgm:pt modelId="{0A4E276A-BC85-48C9-8956-4C32E8927E43}" type="sibTrans" cxnId="{D8CF8F49-A46D-4B18-9DB5-04AC1DEB014D}">
      <dgm:prSet/>
      <dgm:spPr/>
      <dgm:t>
        <a:bodyPr/>
        <a:lstStyle/>
        <a:p>
          <a:endParaRPr lang="en-US"/>
        </a:p>
      </dgm:t>
    </dgm:pt>
    <dgm:pt modelId="{C8688F1A-972F-47EE-8C5F-140745D66FFF}">
      <dgm:prSet/>
      <dgm:spPr/>
      <dgm:t>
        <a:bodyPr/>
        <a:lstStyle/>
        <a:p>
          <a:pPr>
            <a:defRPr cap="all"/>
          </a:pPr>
          <a:r>
            <a:rPr lang="en-US" dirty="0"/>
            <a:t>Self-Funded</a:t>
          </a:r>
        </a:p>
      </dgm:t>
    </dgm:pt>
    <dgm:pt modelId="{6016C9F9-FF65-4A1A-8B98-3DB5C836E6B7}" type="parTrans" cxnId="{AB8352C2-440C-40CB-BCCA-69E48A87BFBB}">
      <dgm:prSet/>
      <dgm:spPr/>
      <dgm:t>
        <a:bodyPr/>
        <a:lstStyle/>
        <a:p>
          <a:endParaRPr lang="en-US"/>
        </a:p>
      </dgm:t>
    </dgm:pt>
    <dgm:pt modelId="{43EB1A84-554B-473D-A178-1CA5842AA58C}" type="sibTrans" cxnId="{AB8352C2-440C-40CB-BCCA-69E48A87BFBB}">
      <dgm:prSet/>
      <dgm:spPr/>
      <dgm:t>
        <a:bodyPr/>
        <a:lstStyle/>
        <a:p>
          <a:endParaRPr lang="en-US"/>
        </a:p>
      </dgm:t>
    </dgm:pt>
    <dgm:pt modelId="{E8853A92-07AB-4C11-9BD4-A848B09D3DC1}" type="pres">
      <dgm:prSet presAssocID="{EECD1EEF-34AA-4F27-A8E4-F9A763AC7760}" presName="root" presStyleCnt="0">
        <dgm:presLayoutVars>
          <dgm:dir/>
          <dgm:resizeHandles val="exact"/>
        </dgm:presLayoutVars>
      </dgm:prSet>
      <dgm:spPr/>
    </dgm:pt>
    <dgm:pt modelId="{1081E8A2-7094-4595-8B93-7158982C1EC1}" type="pres">
      <dgm:prSet presAssocID="{EB6A9329-D65B-4643-9AF0-0396F67EEDB6}" presName="compNode" presStyleCnt="0"/>
      <dgm:spPr/>
    </dgm:pt>
    <dgm:pt modelId="{7447332C-3F28-4841-AD05-34C40A91A178}" type="pres">
      <dgm:prSet presAssocID="{EB6A9329-D65B-4643-9AF0-0396F67EEDB6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C9692E4-2070-4FD4-866C-E733B59AAC7A}" type="pres">
      <dgm:prSet presAssocID="{EB6A9329-D65B-4643-9AF0-0396F67EEDB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CDF7A1E5-7237-4F89-B2D8-7F1D7A4E550D}" type="pres">
      <dgm:prSet presAssocID="{EB6A9329-D65B-4643-9AF0-0396F67EEDB6}" presName="spaceRect" presStyleCnt="0"/>
      <dgm:spPr/>
    </dgm:pt>
    <dgm:pt modelId="{7C5DE39C-99E9-4EB3-928A-08A1C5DEB25C}" type="pres">
      <dgm:prSet presAssocID="{EB6A9329-D65B-4643-9AF0-0396F67EEDB6}" presName="textRect" presStyleLbl="revTx" presStyleIdx="0" presStyleCnt="3">
        <dgm:presLayoutVars>
          <dgm:chMax val="1"/>
          <dgm:chPref val="1"/>
        </dgm:presLayoutVars>
      </dgm:prSet>
      <dgm:spPr/>
    </dgm:pt>
    <dgm:pt modelId="{C81541F8-3EB0-4D68-9A42-D4917292FBFF}" type="pres">
      <dgm:prSet presAssocID="{BBB19CCA-223C-4770-B8E8-B184D70E43C9}" presName="sibTrans" presStyleCnt="0"/>
      <dgm:spPr/>
    </dgm:pt>
    <dgm:pt modelId="{F8512206-383E-4BFF-B232-A106EB5B9886}" type="pres">
      <dgm:prSet presAssocID="{8E99A9DC-DD04-43C2-A126-10BE67D389DF}" presName="compNode" presStyleCnt="0"/>
      <dgm:spPr/>
    </dgm:pt>
    <dgm:pt modelId="{49D585DA-4122-4236-A201-1D452FF99005}" type="pres">
      <dgm:prSet presAssocID="{8E99A9DC-DD04-43C2-A126-10BE67D389DF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7B413A5-3AA7-42C9-8860-D622E50CA71D}" type="pres">
      <dgm:prSet presAssocID="{8E99A9DC-DD04-43C2-A126-10BE67D389D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EF65E42-5AF4-42AD-9C48-BEECDC4343E5}" type="pres">
      <dgm:prSet presAssocID="{8E99A9DC-DD04-43C2-A126-10BE67D389DF}" presName="spaceRect" presStyleCnt="0"/>
      <dgm:spPr/>
    </dgm:pt>
    <dgm:pt modelId="{821C5B5B-C474-43E3-99DD-88096C44AC6D}" type="pres">
      <dgm:prSet presAssocID="{8E99A9DC-DD04-43C2-A126-10BE67D389DF}" presName="textRect" presStyleLbl="revTx" presStyleIdx="1" presStyleCnt="3">
        <dgm:presLayoutVars>
          <dgm:chMax val="1"/>
          <dgm:chPref val="1"/>
        </dgm:presLayoutVars>
      </dgm:prSet>
      <dgm:spPr/>
    </dgm:pt>
    <dgm:pt modelId="{190698E4-2B73-400F-8F3C-C49D96972D2E}" type="pres">
      <dgm:prSet presAssocID="{0A4E276A-BC85-48C9-8956-4C32E8927E43}" presName="sibTrans" presStyleCnt="0"/>
      <dgm:spPr/>
    </dgm:pt>
    <dgm:pt modelId="{DE7D9AD7-40E5-45EF-AE60-98D04AD341AA}" type="pres">
      <dgm:prSet presAssocID="{C8688F1A-972F-47EE-8C5F-140745D66FFF}" presName="compNode" presStyleCnt="0"/>
      <dgm:spPr/>
    </dgm:pt>
    <dgm:pt modelId="{4D2D3CD6-9027-4F50-9F1E-C3A2301B56BC}" type="pres">
      <dgm:prSet presAssocID="{C8688F1A-972F-47EE-8C5F-140745D66FFF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D93CCFD-8DC9-47C5-97CF-6754A64D91C1}" type="pres">
      <dgm:prSet presAssocID="{C8688F1A-972F-47EE-8C5F-140745D66FF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30FB575C-6642-4565-8DC3-ECB30AE58868}" type="pres">
      <dgm:prSet presAssocID="{C8688F1A-972F-47EE-8C5F-140745D66FFF}" presName="spaceRect" presStyleCnt="0"/>
      <dgm:spPr/>
    </dgm:pt>
    <dgm:pt modelId="{C10B8FDF-5FE9-454B-9113-E15DFF3F86A5}" type="pres">
      <dgm:prSet presAssocID="{C8688F1A-972F-47EE-8C5F-140745D66FF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A65481D-A2AE-40D2-933C-EA1AC728EDC1}" type="presOf" srcId="{EB6A9329-D65B-4643-9AF0-0396F67EEDB6}" destId="{7C5DE39C-99E9-4EB3-928A-08A1C5DEB25C}" srcOrd="0" destOrd="0" presId="urn:microsoft.com/office/officeart/2018/5/layout/IconLeafLabelList"/>
    <dgm:cxn modelId="{D8CF8F49-A46D-4B18-9DB5-04AC1DEB014D}" srcId="{EECD1EEF-34AA-4F27-A8E4-F9A763AC7760}" destId="{8E99A9DC-DD04-43C2-A126-10BE67D389DF}" srcOrd="1" destOrd="0" parTransId="{25DDE5F9-12B9-4EEF-B541-793A21CD0217}" sibTransId="{0A4E276A-BC85-48C9-8956-4C32E8927E43}"/>
    <dgm:cxn modelId="{BE272A72-AE60-48CB-9AB3-4E959BEC3C2E}" type="presOf" srcId="{EECD1EEF-34AA-4F27-A8E4-F9A763AC7760}" destId="{E8853A92-07AB-4C11-9BD4-A848B09D3DC1}" srcOrd="0" destOrd="0" presId="urn:microsoft.com/office/officeart/2018/5/layout/IconLeafLabelList"/>
    <dgm:cxn modelId="{EC352D81-EBF0-45D3-BE9B-359B5F2BD1ED}" type="presOf" srcId="{C8688F1A-972F-47EE-8C5F-140745D66FFF}" destId="{C10B8FDF-5FE9-454B-9113-E15DFF3F86A5}" srcOrd="0" destOrd="0" presId="urn:microsoft.com/office/officeart/2018/5/layout/IconLeafLabelList"/>
    <dgm:cxn modelId="{1E627AA2-025F-4AA1-82E4-9C26313A4E8C}" srcId="{EECD1EEF-34AA-4F27-A8E4-F9A763AC7760}" destId="{EB6A9329-D65B-4643-9AF0-0396F67EEDB6}" srcOrd="0" destOrd="0" parTransId="{D8A79B2B-1EA6-4A52-AC1A-353A27280D09}" sibTransId="{BBB19CCA-223C-4770-B8E8-B184D70E43C9}"/>
    <dgm:cxn modelId="{6C31D8B1-C51A-4A76-99AC-FC8F6191168F}" type="presOf" srcId="{8E99A9DC-DD04-43C2-A126-10BE67D389DF}" destId="{821C5B5B-C474-43E3-99DD-88096C44AC6D}" srcOrd="0" destOrd="0" presId="urn:microsoft.com/office/officeart/2018/5/layout/IconLeafLabelList"/>
    <dgm:cxn modelId="{AB8352C2-440C-40CB-BCCA-69E48A87BFBB}" srcId="{EECD1EEF-34AA-4F27-A8E4-F9A763AC7760}" destId="{C8688F1A-972F-47EE-8C5F-140745D66FFF}" srcOrd="2" destOrd="0" parTransId="{6016C9F9-FF65-4A1A-8B98-3DB5C836E6B7}" sibTransId="{43EB1A84-554B-473D-A178-1CA5842AA58C}"/>
    <dgm:cxn modelId="{FDEE208C-7A5E-48FC-8F0A-05041B8A99F7}" type="presParOf" srcId="{E8853A92-07AB-4C11-9BD4-A848B09D3DC1}" destId="{1081E8A2-7094-4595-8B93-7158982C1EC1}" srcOrd="0" destOrd="0" presId="urn:microsoft.com/office/officeart/2018/5/layout/IconLeafLabelList"/>
    <dgm:cxn modelId="{C4E2A500-3F7E-4011-898D-44BE3EFE869C}" type="presParOf" srcId="{1081E8A2-7094-4595-8B93-7158982C1EC1}" destId="{7447332C-3F28-4841-AD05-34C40A91A178}" srcOrd="0" destOrd="0" presId="urn:microsoft.com/office/officeart/2018/5/layout/IconLeafLabelList"/>
    <dgm:cxn modelId="{400EF0AD-2880-4392-9A09-5008D8CB2D39}" type="presParOf" srcId="{1081E8A2-7094-4595-8B93-7158982C1EC1}" destId="{9C9692E4-2070-4FD4-866C-E733B59AAC7A}" srcOrd="1" destOrd="0" presId="urn:microsoft.com/office/officeart/2018/5/layout/IconLeafLabelList"/>
    <dgm:cxn modelId="{CBC71E92-FC9C-4A7F-9124-2FB233378877}" type="presParOf" srcId="{1081E8A2-7094-4595-8B93-7158982C1EC1}" destId="{CDF7A1E5-7237-4F89-B2D8-7F1D7A4E550D}" srcOrd="2" destOrd="0" presId="urn:microsoft.com/office/officeart/2018/5/layout/IconLeafLabelList"/>
    <dgm:cxn modelId="{A82C1AE9-48FC-4DD4-AA39-7B55CA614DBB}" type="presParOf" srcId="{1081E8A2-7094-4595-8B93-7158982C1EC1}" destId="{7C5DE39C-99E9-4EB3-928A-08A1C5DEB25C}" srcOrd="3" destOrd="0" presId="urn:microsoft.com/office/officeart/2018/5/layout/IconLeafLabelList"/>
    <dgm:cxn modelId="{64E697B3-C3CD-4B15-AD29-7989CFDDECDE}" type="presParOf" srcId="{E8853A92-07AB-4C11-9BD4-A848B09D3DC1}" destId="{C81541F8-3EB0-4D68-9A42-D4917292FBFF}" srcOrd="1" destOrd="0" presId="urn:microsoft.com/office/officeart/2018/5/layout/IconLeafLabelList"/>
    <dgm:cxn modelId="{E90DB550-F173-4788-97C5-4EFF8AC95981}" type="presParOf" srcId="{E8853A92-07AB-4C11-9BD4-A848B09D3DC1}" destId="{F8512206-383E-4BFF-B232-A106EB5B9886}" srcOrd="2" destOrd="0" presId="urn:microsoft.com/office/officeart/2018/5/layout/IconLeafLabelList"/>
    <dgm:cxn modelId="{2E8112DF-DBAB-4E0A-ABB8-DCBC500C1CF3}" type="presParOf" srcId="{F8512206-383E-4BFF-B232-A106EB5B9886}" destId="{49D585DA-4122-4236-A201-1D452FF99005}" srcOrd="0" destOrd="0" presId="urn:microsoft.com/office/officeart/2018/5/layout/IconLeafLabelList"/>
    <dgm:cxn modelId="{D2CA752F-DF6F-45DE-A704-3AEA4D0C5C3F}" type="presParOf" srcId="{F8512206-383E-4BFF-B232-A106EB5B9886}" destId="{17B413A5-3AA7-42C9-8860-D622E50CA71D}" srcOrd="1" destOrd="0" presId="urn:microsoft.com/office/officeart/2018/5/layout/IconLeafLabelList"/>
    <dgm:cxn modelId="{FA3C22C7-FA0A-461C-B0F9-2EDE9719910E}" type="presParOf" srcId="{F8512206-383E-4BFF-B232-A106EB5B9886}" destId="{0EF65E42-5AF4-42AD-9C48-BEECDC4343E5}" srcOrd="2" destOrd="0" presId="urn:microsoft.com/office/officeart/2018/5/layout/IconLeafLabelList"/>
    <dgm:cxn modelId="{28F05D01-A771-4565-AFD9-7821CDC29736}" type="presParOf" srcId="{F8512206-383E-4BFF-B232-A106EB5B9886}" destId="{821C5B5B-C474-43E3-99DD-88096C44AC6D}" srcOrd="3" destOrd="0" presId="urn:microsoft.com/office/officeart/2018/5/layout/IconLeafLabelList"/>
    <dgm:cxn modelId="{6DF64373-770D-49C5-9D04-CDD14564CA2C}" type="presParOf" srcId="{E8853A92-07AB-4C11-9BD4-A848B09D3DC1}" destId="{190698E4-2B73-400F-8F3C-C49D96972D2E}" srcOrd="3" destOrd="0" presId="urn:microsoft.com/office/officeart/2018/5/layout/IconLeafLabelList"/>
    <dgm:cxn modelId="{03ADD9E8-8938-49D0-9E0F-37F3413769CB}" type="presParOf" srcId="{E8853A92-07AB-4C11-9BD4-A848B09D3DC1}" destId="{DE7D9AD7-40E5-45EF-AE60-98D04AD341AA}" srcOrd="4" destOrd="0" presId="urn:microsoft.com/office/officeart/2018/5/layout/IconLeafLabelList"/>
    <dgm:cxn modelId="{53C9CD52-4B4D-4550-B960-D726EF8FC3DD}" type="presParOf" srcId="{DE7D9AD7-40E5-45EF-AE60-98D04AD341AA}" destId="{4D2D3CD6-9027-4F50-9F1E-C3A2301B56BC}" srcOrd="0" destOrd="0" presId="urn:microsoft.com/office/officeart/2018/5/layout/IconLeafLabelList"/>
    <dgm:cxn modelId="{9BC1F709-A67D-49C2-ADDC-1A413E48001F}" type="presParOf" srcId="{DE7D9AD7-40E5-45EF-AE60-98D04AD341AA}" destId="{0D93CCFD-8DC9-47C5-97CF-6754A64D91C1}" srcOrd="1" destOrd="0" presId="urn:microsoft.com/office/officeart/2018/5/layout/IconLeafLabelList"/>
    <dgm:cxn modelId="{B91FB150-7083-4574-A2C2-360DB3FC81A4}" type="presParOf" srcId="{DE7D9AD7-40E5-45EF-AE60-98D04AD341AA}" destId="{30FB575C-6642-4565-8DC3-ECB30AE58868}" srcOrd="2" destOrd="0" presId="urn:microsoft.com/office/officeart/2018/5/layout/IconLeafLabelList"/>
    <dgm:cxn modelId="{5D4025DC-2E7C-41B9-9CB0-D82A595FCBC4}" type="presParOf" srcId="{DE7D9AD7-40E5-45EF-AE60-98D04AD341AA}" destId="{C10B8FDF-5FE9-454B-9113-E15DFF3F86A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F5C687-4679-4E76-B26B-4B0E07FD36E7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00B0C3-7E26-4175-89A0-498D52AF49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Caregiver Certification</a:t>
          </a:r>
        </a:p>
        <a:p>
          <a:pPr>
            <a:lnSpc>
              <a:spcPct val="100000"/>
            </a:lnSpc>
          </a:pPr>
          <a:r>
            <a:rPr lang="en-US" sz="1100" b="1" dirty="0">
              <a:hlinkClick xmlns:r="http://schemas.openxmlformats.org/officeDocument/2006/relationships" r:id="rId1"/>
            </a:rPr>
            <a:t>https://www.nmdcc.org/caregiver-certification/</a:t>
          </a:r>
          <a:endParaRPr lang="en-US" sz="1100" dirty="0"/>
        </a:p>
      </dgm:t>
    </dgm:pt>
    <dgm:pt modelId="{3895488B-1C96-4190-B0EC-C4D313CD3DE5}" type="parTrans" cxnId="{4FC124B2-CA68-4835-9958-10B73F525616}">
      <dgm:prSet/>
      <dgm:spPr/>
      <dgm:t>
        <a:bodyPr/>
        <a:lstStyle/>
        <a:p>
          <a:endParaRPr lang="en-US"/>
        </a:p>
      </dgm:t>
    </dgm:pt>
    <dgm:pt modelId="{13CFCB8B-5E2B-4A07-A381-61FAFFFAFE1B}" type="sibTrans" cxnId="{4FC124B2-CA68-4835-9958-10B73F52561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FCBA3E-3CD9-4B07-834A-392E01FD91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What are the Core Competencies of Certification? </a:t>
          </a:r>
          <a:r>
            <a:rPr lang="en-US" sz="1100" b="1" dirty="0">
              <a:hlinkClick xmlns:r="http://schemas.openxmlformats.org/officeDocument/2006/relationships" r:id="rId2"/>
            </a:rPr>
            <a:t>https://archrespite.org/library/respite-professional-core-competencies/</a:t>
          </a:r>
          <a:endParaRPr lang="en-US" sz="1100" dirty="0"/>
        </a:p>
      </dgm:t>
    </dgm:pt>
    <dgm:pt modelId="{D39E5C3E-9D29-4415-A884-D0DD82B0E46C}" type="parTrans" cxnId="{0258723F-E83E-477A-BD39-F5E4C2BAAB97}">
      <dgm:prSet/>
      <dgm:spPr/>
      <dgm:t>
        <a:bodyPr/>
        <a:lstStyle/>
        <a:p>
          <a:endParaRPr lang="en-US"/>
        </a:p>
      </dgm:t>
    </dgm:pt>
    <dgm:pt modelId="{8B839919-184B-47DB-AC5F-6CB67817C6D6}" type="sibTrans" cxnId="{0258723F-E83E-477A-BD39-F5E4C2BAAB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DD44FFF-1477-49FE-85AA-C16ED5C807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Where is the training portal? </a:t>
          </a:r>
          <a:r>
            <a:rPr lang="en-US" sz="1100" b="1" dirty="0">
              <a:hlinkClick xmlns:r="http://schemas.openxmlformats.org/officeDocument/2006/relationships" r:id="rId3"/>
            </a:rPr>
            <a:t>https://newmexico-respitecarewi.talentlms.com/</a:t>
          </a:r>
          <a:endParaRPr lang="en-US" sz="1100" dirty="0"/>
        </a:p>
      </dgm:t>
    </dgm:pt>
    <dgm:pt modelId="{D9303D2C-6930-403D-A5C7-4307E77364C4}" type="parTrans" cxnId="{D2235D8C-E979-45F8-B074-63D5722BED7C}">
      <dgm:prSet/>
      <dgm:spPr/>
      <dgm:t>
        <a:bodyPr/>
        <a:lstStyle/>
        <a:p>
          <a:endParaRPr lang="en-US"/>
        </a:p>
      </dgm:t>
    </dgm:pt>
    <dgm:pt modelId="{A4A72A2E-E020-41B8-9D60-5AE3AAB0320B}" type="sibTrans" cxnId="{D2235D8C-E979-45F8-B074-63D5722BED7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0A530C3-DB95-4D48-9580-9930CD4B3D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What about the </a:t>
          </a:r>
          <a:r>
            <a:rPr lang="en-US" sz="2000" b="1" dirty="0">
              <a:hlinkClick xmlns:r="http://schemas.openxmlformats.org/officeDocument/2006/relationships" r:id="rId4"/>
            </a:rPr>
            <a:t>Respite Care Registry</a:t>
          </a:r>
          <a:r>
            <a:rPr lang="en-US" sz="2000" b="1" dirty="0"/>
            <a:t>?</a:t>
          </a:r>
          <a:endParaRPr lang="en-US" sz="2000" dirty="0"/>
        </a:p>
      </dgm:t>
    </dgm:pt>
    <dgm:pt modelId="{CAA924FA-A212-4561-8ED5-281902113929}" type="parTrans" cxnId="{E65BC250-BD64-4A87-B787-F91B17D9B2AA}">
      <dgm:prSet/>
      <dgm:spPr/>
      <dgm:t>
        <a:bodyPr/>
        <a:lstStyle/>
        <a:p>
          <a:endParaRPr lang="en-US"/>
        </a:p>
      </dgm:t>
    </dgm:pt>
    <dgm:pt modelId="{CC02CB1F-B57C-4E02-AF08-6DDA845A5566}" type="sibTrans" cxnId="{E65BC250-BD64-4A87-B787-F91B17D9B2A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2896323-EC95-4000-AC7D-2E1D7AF00E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Other Resources for family and respite caregivers: </a:t>
          </a:r>
          <a:r>
            <a:rPr lang="en-US" sz="1100" b="1" dirty="0">
              <a:hlinkClick xmlns:r="http://schemas.openxmlformats.org/officeDocument/2006/relationships" r:id="rId5"/>
            </a:rPr>
            <a:t>https://archrespite.org/</a:t>
          </a:r>
          <a:endParaRPr lang="en-US" sz="1100" dirty="0"/>
        </a:p>
      </dgm:t>
    </dgm:pt>
    <dgm:pt modelId="{1772BC08-87DA-4D6C-9745-3246B1E826A0}" type="parTrans" cxnId="{0B742E03-D807-4C1D-907B-EB3678653A22}">
      <dgm:prSet/>
      <dgm:spPr/>
      <dgm:t>
        <a:bodyPr/>
        <a:lstStyle/>
        <a:p>
          <a:endParaRPr lang="en-US"/>
        </a:p>
      </dgm:t>
    </dgm:pt>
    <dgm:pt modelId="{9AA4FC7A-9B69-40E4-B5C3-4A9E076D7C87}" type="sibTrans" cxnId="{0B742E03-D807-4C1D-907B-EB3678653A2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407FC2E-C497-41ED-B2BC-5A30B19092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Hear from others about what being a respite care provider means to them: </a:t>
          </a:r>
          <a:r>
            <a:rPr lang="en-US" sz="1100" b="1" dirty="0">
              <a:hlinkClick xmlns:r="http://schemas.openxmlformats.org/officeDocument/2006/relationships" r:id="rId6"/>
            </a:rPr>
            <a:t>https://drive.google.com/file/d/1R6G_ePLDETi5OZv4OcxliYzmB5O6WOQG/view</a:t>
          </a:r>
          <a:endParaRPr lang="en-US" sz="1100" dirty="0"/>
        </a:p>
      </dgm:t>
    </dgm:pt>
    <dgm:pt modelId="{0B9C8A05-E4AA-4810-BAD7-5579B5C4D9C9}" type="parTrans" cxnId="{3F8C083C-F347-478A-9074-4369AE6AC256}">
      <dgm:prSet/>
      <dgm:spPr/>
      <dgm:t>
        <a:bodyPr/>
        <a:lstStyle/>
        <a:p>
          <a:endParaRPr lang="en-US"/>
        </a:p>
      </dgm:t>
    </dgm:pt>
    <dgm:pt modelId="{200085DA-073A-4495-875B-A3BAF0CF51D4}" type="sibTrans" cxnId="{3F8C083C-F347-478A-9074-4369AE6AC256}">
      <dgm:prSet/>
      <dgm:spPr/>
      <dgm:t>
        <a:bodyPr/>
        <a:lstStyle/>
        <a:p>
          <a:endParaRPr lang="en-US"/>
        </a:p>
      </dgm:t>
    </dgm:pt>
    <dgm:pt modelId="{5DBA53ED-EFC2-4C3D-AD39-3786E37200D2}" type="pres">
      <dgm:prSet presAssocID="{8DF5C687-4679-4E76-B26B-4B0E07FD36E7}" presName="root" presStyleCnt="0">
        <dgm:presLayoutVars>
          <dgm:dir/>
          <dgm:resizeHandles val="exact"/>
        </dgm:presLayoutVars>
      </dgm:prSet>
      <dgm:spPr/>
    </dgm:pt>
    <dgm:pt modelId="{AB27B734-8526-473A-B08F-4E0D417A81DA}" type="pres">
      <dgm:prSet presAssocID="{8DF5C687-4679-4E76-B26B-4B0E07FD36E7}" presName="container" presStyleCnt="0">
        <dgm:presLayoutVars>
          <dgm:dir/>
          <dgm:resizeHandles val="exact"/>
        </dgm:presLayoutVars>
      </dgm:prSet>
      <dgm:spPr/>
    </dgm:pt>
    <dgm:pt modelId="{515DAC78-1B39-4FE9-B6C9-B3DE506D3732}" type="pres">
      <dgm:prSet presAssocID="{A700B0C3-7E26-4175-89A0-498D52AF49DE}" presName="compNode" presStyleCnt="0"/>
      <dgm:spPr/>
    </dgm:pt>
    <dgm:pt modelId="{5E2E5ABA-6BCF-4599-8BE2-B66B72E9E236}" type="pres">
      <dgm:prSet presAssocID="{A700B0C3-7E26-4175-89A0-498D52AF49DE}" presName="iconBgRect" presStyleLbl="bgShp" presStyleIdx="0" presStyleCnt="6"/>
      <dgm:spPr/>
    </dgm:pt>
    <dgm:pt modelId="{770263F9-5854-40DD-A2F5-50F0C44DC710}" type="pres">
      <dgm:prSet presAssocID="{A700B0C3-7E26-4175-89A0-498D52AF49DE}" presName="iconRect" presStyleLbl="node1" presStyleIdx="0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1A653301-33D7-4F5F-9920-36289F6F10B6}" type="pres">
      <dgm:prSet presAssocID="{A700B0C3-7E26-4175-89A0-498D52AF49DE}" presName="spaceRect" presStyleCnt="0"/>
      <dgm:spPr/>
    </dgm:pt>
    <dgm:pt modelId="{C2C2940F-8B94-4E0E-AAB9-5276D6D2364C}" type="pres">
      <dgm:prSet presAssocID="{A700B0C3-7E26-4175-89A0-498D52AF49DE}" presName="textRect" presStyleLbl="revTx" presStyleIdx="0" presStyleCnt="6">
        <dgm:presLayoutVars>
          <dgm:chMax val="1"/>
          <dgm:chPref val="1"/>
        </dgm:presLayoutVars>
      </dgm:prSet>
      <dgm:spPr/>
    </dgm:pt>
    <dgm:pt modelId="{D4C24A2A-E247-486D-852D-13DE7B80F307}" type="pres">
      <dgm:prSet presAssocID="{13CFCB8B-5E2B-4A07-A381-61FAFFFAFE1B}" presName="sibTrans" presStyleLbl="sibTrans2D1" presStyleIdx="0" presStyleCnt="0"/>
      <dgm:spPr/>
    </dgm:pt>
    <dgm:pt modelId="{7817B2C5-D7BF-4419-A13F-273720A7C1DF}" type="pres">
      <dgm:prSet presAssocID="{4DFCBA3E-3CD9-4B07-834A-392E01FD9159}" presName="compNode" presStyleCnt="0"/>
      <dgm:spPr/>
    </dgm:pt>
    <dgm:pt modelId="{F27605A4-87A1-4897-83A1-BECD09C74723}" type="pres">
      <dgm:prSet presAssocID="{4DFCBA3E-3CD9-4B07-834A-392E01FD9159}" presName="iconBgRect" presStyleLbl="bgShp" presStyleIdx="1" presStyleCnt="6"/>
      <dgm:spPr/>
    </dgm:pt>
    <dgm:pt modelId="{BCD3E569-4A8A-452A-896D-5B1734C8F6D1}" type="pres">
      <dgm:prSet presAssocID="{4DFCBA3E-3CD9-4B07-834A-392E01FD9159}" presName="iconRect" presStyleLbl="node1" presStyleIdx="1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09BD816-46EE-4046-BA78-1516270966C1}" type="pres">
      <dgm:prSet presAssocID="{4DFCBA3E-3CD9-4B07-834A-392E01FD9159}" presName="spaceRect" presStyleCnt="0"/>
      <dgm:spPr/>
    </dgm:pt>
    <dgm:pt modelId="{F9FB5CD8-02F0-401B-B009-928D743E8624}" type="pres">
      <dgm:prSet presAssocID="{4DFCBA3E-3CD9-4B07-834A-392E01FD9159}" presName="textRect" presStyleLbl="revTx" presStyleIdx="1" presStyleCnt="6">
        <dgm:presLayoutVars>
          <dgm:chMax val="1"/>
          <dgm:chPref val="1"/>
        </dgm:presLayoutVars>
      </dgm:prSet>
      <dgm:spPr/>
    </dgm:pt>
    <dgm:pt modelId="{773972F1-8742-4231-91E0-1ECC4C836BA1}" type="pres">
      <dgm:prSet presAssocID="{8B839919-184B-47DB-AC5F-6CB67817C6D6}" presName="sibTrans" presStyleLbl="sibTrans2D1" presStyleIdx="0" presStyleCnt="0"/>
      <dgm:spPr/>
    </dgm:pt>
    <dgm:pt modelId="{698F6478-7861-496F-8245-4C28E3CEFC83}" type="pres">
      <dgm:prSet presAssocID="{FDD44FFF-1477-49FE-85AA-C16ED5C80717}" presName="compNode" presStyleCnt="0"/>
      <dgm:spPr/>
    </dgm:pt>
    <dgm:pt modelId="{C82AD46D-7729-4772-9218-E4837B41C61B}" type="pres">
      <dgm:prSet presAssocID="{FDD44FFF-1477-49FE-85AA-C16ED5C80717}" presName="iconBgRect" presStyleLbl="bgShp" presStyleIdx="2" presStyleCnt="6"/>
      <dgm:spPr/>
    </dgm:pt>
    <dgm:pt modelId="{2E03C8B1-BEC2-4CF1-88D0-424400A793B8}" type="pres">
      <dgm:prSet presAssocID="{FDD44FFF-1477-49FE-85AA-C16ED5C80717}" presName="iconRect" presStyleLbl="node1" presStyleIdx="2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C07EA15-49CE-4C8B-9D2B-0ACD2EE6DF72}" type="pres">
      <dgm:prSet presAssocID="{FDD44FFF-1477-49FE-85AA-C16ED5C80717}" presName="spaceRect" presStyleCnt="0"/>
      <dgm:spPr/>
    </dgm:pt>
    <dgm:pt modelId="{819C77D9-6A55-44F1-8B09-E8B64BF7EA78}" type="pres">
      <dgm:prSet presAssocID="{FDD44FFF-1477-49FE-85AA-C16ED5C80717}" presName="textRect" presStyleLbl="revTx" presStyleIdx="2" presStyleCnt="6">
        <dgm:presLayoutVars>
          <dgm:chMax val="1"/>
          <dgm:chPref val="1"/>
        </dgm:presLayoutVars>
      </dgm:prSet>
      <dgm:spPr/>
    </dgm:pt>
    <dgm:pt modelId="{250D1829-6730-456D-AEBA-D35FC8599A1B}" type="pres">
      <dgm:prSet presAssocID="{A4A72A2E-E020-41B8-9D60-5AE3AAB0320B}" presName="sibTrans" presStyleLbl="sibTrans2D1" presStyleIdx="0" presStyleCnt="0"/>
      <dgm:spPr/>
    </dgm:pt>
    <dgm:pt modelId="{120A2544-768E-40EE-AC44-F48C4BA86034}" type="pres">
      <dgm:prSet presAssocID="{50A530C3-DB95-4D48-9580-9930CD4B3D40}" presName="compNode" presStyleCnt="0"/>
      <dgm:spPr/>
    </dgm:pt>
    <dgm:pt modelId="{D497180F-344A-48DE-A743-076CA89CE31A}" type="pres">
      <dgm:prSet presAssocID="{50A530C3-DB95-4D48-9580-9930CD4B3D40}" presName="iconBgRect" presStyleLbl="bgShp" presStyleIdx="3" presStyleCnt="6"/>
      <dgm:spPr/>
    </dgm:pt>
    <dgm:pt modelId="{4DCBA452-D03D-4833-8854-78FA2CBEBF0B}" type="pres">
      <dgm:prSet presAssocID="{50A530C3-DB95-4D48-9580-9930CD4B3D40}" presName="iconRect" presStyleLbl="node1" presStyleIdx="3" presStyleCnt="6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 with solid fill"/>
        </a:ext>
      </dgm:extLst>
    </dgm:pt>
    <dgm:pt modelId="{64E59C0C-2BBA-44E3-A09D-42831D0D3572}" type="pres">
      <dgm:prSet presAssocID="{50A530C3-DB95-4D48-9580-9930CD4B3D40}" presName="spaceRect" presStyleCnt="0"/>
      <dgm:spPr/>
    </dgm:pt>
    <dgm:pt modelId="{4AD2DF3C-9E2D-480F-96BF-FBE861F86F66}" type="pres">
      <dgm:prSet presAssocID="{50A530C3-DB95-4D48-9580-9930CD4B3D40}" presName="textRect" presStyleLbl="revTx" presStyleIdx="3" presStyleCnt="6">
        <dgm:presLayoutVars>
          <dgm:chMax val="1"/>
          <dgm:chPref val="1"/>
        </dgm:presLayoutVars>
      </dgm:prSet>
      <dgm:spPr/>
    </dgm:pt>
    <dgm:pt modelId="{249A0B50-C94B-4142-825F-C7E727B4CA1C}" type="pres">
      <dgm:prSet presAssocID="{CC02CB1F-B57C-4E02-AF08-6DDA845A5566}" presName="sibTrans" presStyleLbl="sibTrans2D1" presStyleIdx="0" presStyleCnt="0"/>
      <dgm:spPr/>
    </dgm:pt>
    <dgm:pt modelId="{A99AC689-A018-455B-8FA5-11AB2F1E38BC}" type="pres">
      <dgm:prSet presAssocID="{D2896323-EC95-4000-AC7D-2E1D7AF00E3D}" presName="compNode" presStyleCnt="0"/>
      <dgm:spPr/>
    </dgm:pt>
    <dgm:pt modelId="{0972990F-2127-4892-BEF0-8222FE58F5BF}" type="pres">
      <dgm:prSet presAssocID="{D2896323-EC95-4000-AC7D-2E1D7AF00E3D}" presName="iconBgRect" presStyleLbl="bgShp" presStyleIdx="4" presStyleCnt="6"/>
      <dgm:spPr/>
    </dgm:pt>
    <dgm:pt modelId="{316C143C-92D0-4E3E-81FD-CEE57F561B8B}" type="pres">
      <dgm:prSet presAssocID="{D2896323-EC95-4000-AC7D-2E1D7AF00E3D}" presName="iconRect" presStyleLbl="node1" presStyleIdx="4" presStyleCnt="6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mote learning language outline"/>
        </a:ext>
      </dgm:extLst>
    </dgm:pt>
    <dgm:pt modelId="{09F4ED1E-A22F-41E7-8B79-C74A60BC5E10}" type="pres">
      <dgm:prSet presAssocID="{D2896323-EC95-4000-AC7D-2E1D7AF00E3D}" presName="spaceRect" presStyleCnt="0"/>
      <dgm:spPr/>
    </dgm:pt>
    <dgm:pt modelId="{13EE812D-4C4D-4EC7-B8C1-8CDF10ADAC72}" type="pres">
      <dgm:prSet presAssocID="{D2896323-EC95-4000-AC7D-2E1D7AF00E3D}" presName="textRect" presStyleLbl="revTx" presStyleIdx="4" presStyleCnt="6">
        <dgm:presLayoutVars>
          <dgm:chMax val="1"/>
          <dgm:chPref val="1"/>
        </dgm:presLayoutVars>
      </dgm:prSet>
      <dgm:spPr/>
    </dgm:pt>
    <dgm:pt modelId="{8AA9C92B-D5B4-44DF-8936-FB67B5EB9354}" type="pres">
      <dgm:prSet presAssocID="{9AA4FC7A-9B69-40E4-B5C3-4A9E076D7C87}" presName="sibTrans" presStyleLbl="sibTrans2D1" presStyleIdx="0" presStyleCnt="0"/>
      <dgm:spPr/>
    </dgm:pt>
    <dgm:pt modelId="{A11A5D07-0690-496D-8CD2-81C6FA5479C8}" type="pres">
      <dgm:prSet presAssocID="{E407FC2E-C497-41ED-B2BC-5A30B190924F}" presName="compNode" presStyleCnt="0"/>
      <dgm:spPr/>
    </dgm:pt>
    <dgm:pt modelId="{C94A7DD5-1F1D-4DE4-991B-B9CFB7466F01}" type="pres">
      <dgm:prSet presAssocID="{E407FC2E-C497-41ED-B2BC-5A30B190924F}" presName="iconBgRect" presStyleLbl="bgShp" presStyleIdx="5" presStyleCnt="6"/>
      <dgm:spPr/>
    </dgm:pt>
    <dgm:pt modelId="{58FE8D79-F0F9-40BC-9404-691CDADEE584}" type="pres">
      <dgm:prSet presAssocID="{E407FC2E-C497-41ED-B2BC-5A30B190924F}" presName="iconRect" presStyleLbl="node1" presStyleIdx="5" presStyleCnt="6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ECD987CC-0249-4AC9-B8D1-14F50936CA82}" type="pres">
      <dgm:prSet presAssocID="{E407FC2E-C497-41ED-B2BC-5A30B190924F}" presName="spaceRect" presStyleCnt="0"/>
      <dgm:spPr/>
    </dgm:pt>
    <dgm:pt modelId="{8EEBE39E-65A4-446C-98F6-005C724F8597}" type="pres">
      <dgm:prSet presAssocID="{E407FC2E-C497-41ED-B2BC-5A30B190924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B742E03-D807-4C1D-907B-EB3678653A22}" srcId="{8DF5C687-4679-4E76-B26B-4B0E07FD36E7}" destId="{D2896323-EC95-4000-AC7D-2E1D7AF00E3D}" srcOrd="4" destOrd="0" parTransId="{1772BC08-87DA-4D6C-9745-3246B1E826A0}" sibTransId="{9AA4FC7A-9B69-40E4-B5C3-4A9E076D7C87}"/>
    <dgm:cxn modelId="{82A50704-9366-4C64-ABD1-21D4427F3C58}" type="presOf" srcId="{D2896323-EC95-4000-AC7D-2E1D7AF00E3D}" destId="{13EE812D-4C4D-4EC7-B8C1-8CDF10ADAC72}" srcOrd="0" destOrd="0" presId="urn:microsoft.com/office/officeart/2018/2/layout/IconCircleList"/>
    <dgm:cxn modelId="{6B374213-D322-4343-A60A-3AEE1A549FFB}" type="presOf" srcId="{FDD44FFF-1477-49FE-85AA-C16ED5C80717}" destId="{819C77D9-6A55-44F1-8B09-E8B64BF7EA78}" srcOrd="0" destOrd="0" presId="urn:microsoft.com/office/officeart/2018/2/layout/IconCircleList"/>
    <dgm:cxn modelId="{F2786517-60DD-4457-ABC5-FD2C85A6D604}" type="presOf" srcId="{4DFCBA3E-3CD9-4B07-834A-392E01FD9159}" destId="{F9FB5CD8-02F0-401B-B009-928D743E8624}" srcOrd="0" destOrd="0" presId="urn:microsoft.com/office/officeart/2018/2/layout/IconCircleList"/>
    <dgm:cxn modelId="{3F8C083C-F347-478A-9074-4369AE6AC256}" srcId="{8DF5C687-4679-4E76-B26B-4B0E07FD36E7}" destId="{E407FC2E-C497-41ED-B2BC-5A30B190924F}" srcOrd="5" destOrd="0" parTransId="{0B9C8A05-E4AA-4810-BAD7-5579B5C4D9C9}" sibTransId="{200085DA-073A-4495-875B-A3BAF0CF51D4}"/>
    <dgm:cxn modelId="{0258723F-E83E-477A-BD39-F5E4C2BAAB97}" srcId="{8DF5C687-4679-4E76-B26B-4B0E07FD36E7}" destId="{4DFCBA3E-3CD9-4B07-834A-392E01FD9159}" srcOrd="1" destOrd="0" parTransId="{D39E5C3E-9D29-4415-A884-D0DD82B0E46C}" sibTransId="{8B839919-184B-47DB-AC5F-6CB67817C6D6}"/>
    <dgm:cxn modelId="{984F4746-571D-4B9A-BBBF-4C577561FAA9}" type="presOf" srcId="{50A530C3-DB95-4D48-9580-9930CD4B3D40}" destId="{4AD2DF3C-9E2D-480F-96BF-FBE861F86F66}" srcOrd="0" destOrd="0" presId="urn:microsoft.com/office/officeart/2018/2/layout/IconCircleList"/>
    <dgm:cxn modelId="{E65BC250-BD64-4A87-B787-F91B17D9B2AA}" srcId="{8DF5C687-4679-4E76-B26B-4B0E07FD36E7}" destId="{50A530C3-DB95-4D48-9580-9930CD4B3D40}" srcOrd="3" destOrd="0" parTransId="{CAA924FA-A212-4561-8ED5-281902113929}" sibTransId="{CC02CB1F-B57C-4E02-AF08-6DDA845A5566}"/>
    <dgm:cxn modelId="{DC050D7B-1432-4F95-8DE9-53857B8AFF4F}" type="presOf" srcId="{A700B0C3-7E26-4175-89A0-498D52AF49DE}" destId="{C2C2940F-8B94-4E0E-AAB9-5276D6D2364C}" srcOrd="0" destOrd="0" presId="urn:microsoft.com/office/officeart/2018/2/layout/IconCircleList"/>
    <dgm:cxn modelId="{7383CB8A-CF31-4BFC-B37F-438CAF7FBC88}" type="presOf" srcId="{E407FC2E-C497-41ED-B2BC-5A30B190924F}" destId="{8EEBE39E-65A4-446C-98F6-005C724F8597}" srcOrd="0" destOrd="0" presId="urn:microsoft.com/office/officeart/2018/2/layout/IconCircleList"/>
    <dgm:cxn modelId="{D2235D8C-E979-45F8-B074-63D5722BED7C}" srcId="{8DF5C687-4679-4E76-B26B-4B0E07FD36E7}" destId="{FDD44FFF-1477-49FE-85AA-C16ED5C80717}" srcOrd="2" destOrd="0" parTransId="{D9303D2C-6930-403D-A5C7-4307E77364C4}" sibTransId="{A4A72A2E-E020-41B8-9D60-5AE3AAB0320B}"/>
    <dgm:cxn modelId="{59167895-679D-496D-82F3-26A8876CCF11}" type="presOf" srcId="{9AA4FC7A-9B69-40E4-B5C3-4A9E076D7C87}" destId="{8AA9C92B-D5B4-44DF-8936-FB67B5EB9354}" srcOrd="0" destOrd="0" presId="urn:microsoft.com/office/officeart/2018/2/layout/IconCircleList"/>
    <dgm:cxn modelId="{3DABF6AE-B3C3-49FF-8984-B95C43F0B97C}" type="presOf" srcId="{8DF5C687-4679-4E76-B26B-4B0E07FD36E7}" destId="{5DBA53ED-EFC2-4C3D-AD39-3786E37200D2}" srcOrd="0" destOrd="0" presId="urn:microsoft.com/office/officeart/2018/2/layout/IconCircleList"/>
    <dgm:cxn modelId="{4FC124B2-CA68-4835-9958-10B73F525616}" srcId="{8DF5C687-4679-4E76-B26B-4B0E07FD36E7}" destId="{A700B0C3-7E26-4175-89A0-498D52AF49DE}" srcOrd="0" destOrd="0" parTransId="{3895488B-1C96-4190-B0EC-C4D313CD3DE5}" sibTransId="{13CFCB8B-5E2B-4A07-A381-61FAFFFAFE1B}"/>
    <dgm:cxn modelId="{4B9E4FB9-7A29-49BE-9F52-7C6270570C52}" type="presOf" srcId="{CC02CB1F-B57C-4E02-AF08-6DDA845A5566}" destId="{249A0B50-C94B-4142-825F-C7E727B4CA1C}" srcOrd="0" destOrd="0" presId="urn:microsoft.com/office/officeart/2018/2/layout/IconCircleList"/>
    <dgm:cxn modelId="{04D471BB-B271-468E-AC6B-94441B51E91E}" type="presOf" srcId="{13CFCB8B-5E2B-4A07-A381-61FAFFFAFE1B}" destId="{D4C24A2A-E247-486D-852D-13DE7B80F307}" srcOrd="0" destOrd="0" presId="urn:microsoft.com/office/officeart/2018/2/layout/IconCircleList"/>
    <dgm:cxn modelId="{7F4388BF-9B27-432E-9B54-D0915CBD04F1}" type="presOf" srcId="{8B839919-184B-47DB-AC5F-6CB67817C6D6}" destId="{773972F1-8742-4231-91E0-1ECC4C836BA1}" srcOrd="0" destOrd="0" presId="urn:microsoft.com/office/officeart/2018/2/layout/IconCircleList"/>
    <dgm:cxn modelId="{FA7FECC7-7FD9-42AC-9A39-EDD4397839B0}" type="presOf" srcId="{A4A72A2E-E020-41B8-9D60-5AE3AAB0320B}" destId="{250D1829-6730-456D-AEBA-D35FC8599A1B}" srcOrd="0" destOrd="0" presId="urn:microsoft.com/office/officeart/2018/2/layout/IconCircleList"/>
    <dgm:cxn modelId="{D20EDAF4-4569-466E-B1E2-5BA228D99E1D}" type="presParOf" srcId="{5DBA53ED-EFC2-4C3D-AD39-3786E37200D2}" destId="{AB27B734-8526-473A-B08F-4E0D417A81DA}" srcOrd="0" destOrd="0" presId="urn:microsoft.com/office/officeart/2018/2/layout/IconCircleList"/>
    <dgm:cxn modelId="{DADE3797-1CE3-4DBE-B3BB-B31ED3807925}" type="presParOf" srcId="{AB27B734-8526-473A-B08F-4E0D417A81DA}" destId="{515DAC78-1B39-4FE9-B6C9-B3DE506D3732}" srcOrd="0" destOrd="0" presId="urn:microsoft.com/office/officeart/2018/2/layout/IconCircleList"/>
    <dgm:cxn modelId="{2AC93123-FBB4-4A3B-8D79-90476887CFFC}" type="presParOf" srcId="{515DAC78-1B39-4FE9-B6C9-B3DE506D3732}" destId="{5E2E5ABA-6BCF-4599-8BE2-B66B72E9E236}" srcOrd="0" destOrd="0" presId="urn:microsoft.com/office/officeart/2018/2/layout/IconCircleList"/>
    <dgm:cxn modelId="{57EDC05C-9CCD-4B01-BCE7-62C45C1521AF}" type="presParOf" srcId="{515DAC78-1B39-4FE9-B6C9-B3DE506D3732}" destId="{770263F9-5854-40DD-A2F5-50F0C44DC710}" srcOrd="1" destOrd="0" presId="urn:microsoft.com/office/officeart/2018/2/layout/IconCircleList"/>
    <dgm:cxn modelId="{87C99ECC-F8FF-4EEF-837F-7DAEAA62293B}" type="presParOf" srcId="{515DAC78-1B39-4FE9-B6C9-B3DE506D3732}" destId="{1A653301-33D7-4F5F-9920-36289F6F10B6}" srcOrd="2" destOrd="0" presId="urn:microsoft.com/office/officeart/2018/2/layout/IconCircleList"/>
    <dgm:cxn modelId="{A00AE00B-8946-4F00-8BC6-BF71BA89BF47}" type="presParOf" srcId="{515DAC78-1B39-4FE9-B6C9-B3DE506D3732}" destId="{C2C2940F-8B94-4E0E-AAB9-5276D6D2364C}" srcOrd="3" destOrd="0" presId="urn:microsoft.com/office/officeart/2018/2/layout/IconCircleList"/>
    <dgm:cxn modelId="{B439365D-6C76-486D-AE14-883F67C67A7A}" type="presParOf" srcId="{AB27B734-8526-473A-B08F-4E0D417A81DA}" destId="{D4C24A2A-E247-486D-852D-13DE7B80F307}" srcOrd="1" destOrd="0" presId="urn:microsoft.com/office/officeart/2018/2/layout/IconCircleList"/>
    <dgm:cxn modelId="{7D6CABFA-B61F-41A6-B3B9-280EFB94FDCD}" type="presParOf" srcId="{AB27B734-8526-473A-B08F-4E0D417A81DA}" destId="{7817B2C5-D7BF-4419-A13F-273720A7C1DF}" srcOrd="2" destOrd="0" presId="urn:microsoft.com/office/officeart/2018/2/layout/IconCircleList"/>
    <dgm:cxn modelId="{5D8F3C4C-0A9E-4EAF-97E9-587D35FB4734}" type="presParOf" srcId="{7817B2C5-D7BF-4419-A13F-273720A7C1DF}" destId="{F27605A4-87A1-4897-83A1-BECD09C74723}" srcOrd="0" destOrd="0" presId="urn:microsoft.com/office/officeart/2018/2/layout/IconCircleList"/>
    <dgm:cxn modelId="{164B583E-6517-499E-817F-6F506E4274C9}" type="presParOf" srcId="{7817B2C5-D7BF-4419-A13F-273720A7C1DF}" destId="{BCD3E569-4A8A-452A-896D-5B1734C8F6D1}" srcOrd="1" destOrd="0" presId="urn:microsoft.com/office/officeart/2018/2/layout/IconCircleList"/>
    <dgm:cxn modelId="{3C7CCA60-E97F-4A06-A8ED-B11C3B126700}" type="presParOf" srcId="{7817B2C5-D7BF-4419-A13F-273720A7C1DF}" destId="{E09BD816-46EE-4046-BA78-1516270966C1}" srcOrd="2" destOrd="0" presId="urn:microsoft.com/office/officeart/2018/2/layout/IconCircleList"/>
    <dgm:cxn modelId="{B48FEFE1-1149-483F-8186-9ECC6C42B6B8}" type="presParOf" srcId="{7817B2C5-D7BF-4419-A13F-273720A7C1DF}" destId="{F9FB5CD8-02F0-401B-B009-928D743E8624}" srcOrd="3" destOrd="0" presId="urn:microsoft.com/office/officeart/2018/2/layout/IconCircleList"/>
    <dgm:cxn modelId="{8A39BE49-4047-4C81-B532-ACD02AAB9152}" type="presParOf" srcId="{AB27B734-8526-473A-B08F-4E0D417A81DA}" destId="{773972F1-8742-4231-91E0-1ECC4C836BA1}" srcOrd="3" destOrd="0" presId="urn:microsoft.com/office/officeart/2018/2/layout/IconCircleList"/>
    <dgm:cxn modelId="{A7387937-23F7-418F-877D-BECB589251FA}" type="presParOf" srcId="{AB27B734-8526-473A-B08F-4E0D417A81DA}" destId="{698F6478-7861-496F-8245-4C28E3CEFC83}" srcOrd="4" destOrd="0" presId="urn:microsoft.com/office/officeart/2018/2/layout/IconCircleList"/>
    <dgm:cxn modelId="{10D4A9C5-038D-4F31-A049-3E8CC742EF7A}" type="presParOf" srcId="{698F6478-7861-496F-8245-4C28E3CEFC83}" destId="{C82AD46D-7729-4772-9218-E4837B41C61B}" srcOrd="0" destOrd="0" presId="urn:microsoft.com/office/officeart/2018/2/layout/IconCircleList"/>
    <dgm:cxn modelId="{FD95394B-672B-4695-B75B-4BBEF21C71C6}" type="presParOf" srcId="{698F6478-7861-496F-8245-4C28E3CEFC83}" destId="{2E03C8B1-BEC2-4CF1-88D0-424400A793B8}" srcOrd="1" destOrd="0" presId="urn:microsoft.com/office/officeart/2018/2/layout/IconCircleList"/>
    <dgm:cxn modelId="{EA5EFA73-7E7B-4893-B474-1B342DE83CE4}" type="presParOf" srcId="{698F6478-7861-496F-8245-4C28E3CEFC83}" destId="{2C07EA15-49CE-4C8B-9D2B-0ACD2EE6DF72}" srcOrd="2" destOrd="0" presId="urn:microsoft.com/office/officeart/2018/2/layout/IconCircleList"/>
    <dgm:cxn modelId="{3C42BDB4-80B4-467D-9C0A-8B8CE54BD7E6}" type="presParOf" srcId="{698F6478-7861-496F-8245-4C28E3CEFC83}" destId="{819C77D9-6A55-44F1-8B09-E8B64BF7EA78}" srcOrd="3" destOrd="0" presId="urn:microsoft.com/office/officeart/2018/2/layout/IconCircleList"/>
    <dgm:cxn modelId="{9C224B82-4136-432D-8CF7-52AB032C9724}" type="presParOf" srcId="{AB27B734-8526-473A-B08F-4E0D417A81DA}" destId="{250D1829-6730-456D-AEBA-D35FC8599A1B}" srcOrd="5" destOrd="0" presId="urn:microsoft.com/office/officeart/2018/2/layout/IconCircleList"/>
    <dgm:cxn modelId="{DFC49B48-25D2-434C-ACC8-0C07FF1F2B52}" type="presParOf" srcId="{AB27B734-8526-473A-B08F-4E0D417A81DA}" destId="{120A2544-768E-40EE-AC44-F48C4BA86034}" srcOrd="6" destOrd="0" presId="urn:microsoft.com/office/officeart/2018/2/layout/IconCircleList"/>
    <dgm:cxn modelId="{08A63A8D-05C1-456A-A96E-04FBBE173F58}" type="presParOf" srcId="{120A2544-768E-40EE-AC44-F48C4BA86034}" destId="{D497180F-344A-48DE-A743-076CA89CE31A}" srcOrd="0" destOrd="0" presId="urn:microsoft.com/office/officeart/2018/2/layout/IconCircleList"/>
    <dgm:cxn modelId="{09BE25FA-0487-409F-8191-B62DE1CCC06A}" type="presParOf" srcId="{120A2544-768E-40EE-AC44-F48C4BA86034}" destId="{4DCBA452-D03D-4833-8854-78FA2CBEBF0B}" srcOrd="1" destOrd="0" presId="urn:microsoft.com/office/officeart/2018/2/layout/IconCircleList"/>
    <dgm:cxn modelId="{5E12036E-C7A6-45F9-B4E8-8B8B1554A845}" type="presParOf" srcId="{120A2544-768E-40EE-AC44-F48C4BA86034}" destId="{64E59C0C-2BBA-44E3-A09D-42831D0D3572}" srcOrd="2" destOrd="0" presId="urn:microsoft.com/office/officeart/2018/2/layout/IconCircleList"/>
    <dgm:cxn modelId="{01965162-701B-435D-8AA3-99B72E124ACA}" type="presParOf" srcId="{120A2544-768E-40EE-AC44-F48C4BA86034}" destId="{4AD2DF3C-9E2D-480F-96BF-FBE861F86F66}" srcOrd="3" destOrd="0" presId="urn:microsoft.com/office/officeart/2018/2/layout/IconCircleList"/>
    <dgm:cxn modelId="{F2A3EE5A-2E43-4444-8BF9-7AB70166EB03}" type="presParOf" srcId="{AB27B734-8526-473A-B08F-4E0D417A81DA}" destId="{249A0B50-C94B-4142-825F-C7E727B4CA1C}" srcOrd="7" destOrd="0" presId="urn:microsoft.com/office/officeart/2018/2/layout/IconCircleList"/>
    <dgm:cxn modelId="{3F8AB98C-C532-4A57-BD01-D5EA84168799}" type="presParOf" srcId="{AB27B734-8526-473A-B08F-4E0D417A81DA}" destId="{A99AC689-A018-455B-8FA5-11AB2F1E38BC}" srcOrd="8" destOrd="0" presId="urn:microsoft.com/office/officeart/2018/2/layout/IconCircleList"/>
    <dgm:cxn modelId="{DB22921A-16DC-4630-A9A0-4D3E6AF38E99}" type="presParOf" srcId="{A99AC689-A018-455B-8FA5-11AB2F1E38BC}" destId="{0972990F-2127-4892-BEF0-8222FE58F5BF}" srcOrd="0" destOrd="0" presId="urn:microsoft.com/office/officeart/2018/2/layout/IconCircleList"/>
    <dgm:cxn modelId="{62A9B7B9-5322-4BAE-9C46-9D6FE6C1F131}" type="presParOf" srcId="{A99AC689-A018-455B-8FA5-11AB2F1E38BC}" destId="{316C143C-92D0-4E3E-81FD-CEE57F561B8B}" srcOrd="1" destOrd="0" presId="urn:microsoft.com/office/officeart/2018/2/layout/IconCircleList"/>
    <dgm:cxn modelId="{9DF015C6-1149-4598-83BF-00E26DCD0F88}" type="presParOf" srcId="{A99AC689-A018-455B-8FA5-11AB2F1E38BC}" destId="{09F4ED1E-A22F-41E7-8B79-C74A60BC5E10}" srcOrd="2" destOrd="0" presId="urn:microsoft.com/office/officeart/2018/2/layout/IconCircleList"/>
    <dgm:cxn modelId="{332232BC-2889-4606-BF79-6D45A40750DF}" type="presParOf" srcId="{A99AC689-A018-455B-8FA5-11AB2F1E38BC}" destId="{13EE812D-4C4D-4EC7-B8C1-8CDF10ADAC72}" srcOrd="3" destOrd="0" presId="urn:microsoft.com/office/officeart/2018/2/layout/IconCircleList"/>
    <dgm:cxn modelId="{BD6EDFF4-5211-410F-B3ED-35B917CDA6B4}" type="presParOf" srcId="{AB27B734-8526-473A-B08F-4E0D417A81DA}" destId="{8AA9C92B-D5B4-44DF-8936-FB67B5EB9354}" srcOrd="9" destOrd="0" presId="urn:microsoft.com/office/officeart/2018/2/layout/IconCircleList"/>
    <dgm:cxn modelId="{0DD9F06C-9898-4F84-B03D-AC3D93FA87E8}" type="presParOf" srcId="{AB27B734-8526-473A-B08F-4E0D417A81DA}" destId="{A11A5D07-0690-496D-8CD2-81C6FA5479C8}" srcOrd="10" destOrd="0" presId="urn:microsoft.com/office/officeart/2018/2/layout/IconCircleList"/>
    <dgm:cxn modelId="{59C03D32-52BE-416B-8293-DFC0A07B93B7}" type="presParOf" srcId="{A11A5D07-0690-496D-8CD2-81C6FA5479C8}" destId="{C94A7DD5-1F1D-4DE4-991B-B9CFB7466F01}" srcOrd="0" destOrd="0" presId="urn:microsoft.com/office/officeart/2018/2/layout/IconCircleList"/>
    <dgm:cxn modelId="{703245EC-850A-4DC2-B20B-181FC251C287}" type="presParOf" srcId="{A11A5D07-0690-496D-8CD2-81C6FA5479C8}" destId="{58FE8D79-F0F9-40BC-9404-691CDADEE584}" srcOrd="1" destOrd="0" presId="urn:microsoft.com/office/officeart/2018/2/layout/IconCircleList"/>
    <dgm:cxn modelId="{B26AE614-43BC-44DC-BA42-E6D2545437B4}" type="presParOf" srcId="{A11A5D07-0690-496D-8CD2-81C6FA5479C8}" destId="{ECD987CC-0249-4AC9-B8D1-14F50936CA82}" srcOrd="2" destOrd="0" presId="urn:microsoft.com/office/officeart/2018/2/layout/IconCircleList"/>
    <dgm:cxn modelId="{8F8A39AA-0B3F-4772-A76C-FABBE257D03E}" type="presParOf" srcId="{A11A5D07-0690-496D-8CD2-81C6FA5479C8}" destId="{8EEBE39E-65A4-446C-98F6-005C724F859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57146-38BB-4160-8E35-24A74D0A4989}">
      <dsp:nvSpPr>
        <dsp:cNvPr id="0" name=""/>
        <dsp:cNvSpPr/>
      </dsp:nvSpPr>
      <dsp:spPr>
        <a:xfrm>
          <a:off x="-26000" y="13337"/>
          <a:ext cx="7213600" cy="827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E2139-05A1-441B-A3C3-22606D9824C1}">
      <dsp:nvSpPr>
        <dsp:cNvPr id="0" name=""/>
        <dsp:cNvSpPr/>
      </dsp:nvSpPr>
      <dsp:spPr>
        <a:xfrm>
          <a:off x="-2300" y="56213"/>
          <a:ext cx="909710" cy="7421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D8D64-498E-4913-B51C-9A1EC9640D4B}">
      <dsp:nvSpPr>
        <dsp:cNvPr id="0" name=""/>
        <dsp:cNvSpPr/>
      </dsp:nvSpPr>
      <dsp:spPr>
        <a:xfrm>
          <a:off x="931109" y="13337"/>
          <a:ext cx="6240793" cy="85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57" tIns="90357" rIns="90357" bIns="9035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Help with paying bills</a:t>
          </a:r>
        </a:p>
      </dsp:txBody>
      <dsp:txXfrm>
        <a:off x="931109" y="13337"/>
        <a:ext cx="6240793" cy="853767"/>
      </dsp:txXfrm>
    </dsp:sp>
    <dsp:sp modelId="{9D552C8F-9B1B-466C-A471-0F46E03A8B74}">
      <dsp:nvSpPr>
        <dsp:cNvPr id="0" name=""/>
        <dsp:cNvSpPr/>
      </dsp:nvSpPr>
      <dsp:spPr>
        <a:xfrm>
          <a:off x="-26000" y="1080546"/>
          <a:ext cx="7213600" cy="8278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C1783-4E3C-4DD5-93BC-ACF79E89D175}">
      <dsp:nvSpPr>
        <dsp:cNvPr id="0" name=""/>
        <dsp:cNvSpPr/>
      </dsp:nvSpPr>
      <dsp:spPr>
        <a:xfrm>
          <a:off x="11481" y="1131845"/>
          <a:ext cx="882144" cy="7252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CECEE-AB1C-47FA-A511-DA52C6613693}">
      <dsp:nvSpPr>
        <dsp:cNvPr id="0" name=""/>
        <dsp:cNvSpPr/>
      </dsp:nvSpPr>
      <dsp:spPr>
        <a:xfrm>
          <a:off x="931109" y="1080546"/>
          <a:ext cx="6240793" cy="85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57" tIns="90357" rIns="90357" bIns="90357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Help with shopping, cooking, laundry or home maintenance</a:t>
          </a:r>
        </a:p>
      </dsp:txBody>
      <dsp:txXfrm>
        <a:off x="931109" y="1080546"/>
        <a:ext cx="6240793" cy="853767"/>
      </dsp:txXfrm>
    </dsp:sp>
    <dsp:sp modelId="{9DCE0034-8ACD-4804-8344-3ABBEC353A0A}">
      <dsp:nvSpPr>
        <dsp:cNvPr id="0" name=""/>
        <dsp:cNvSpPr/>
      </dsp:nvSpPr>
      <dsp:spPr>
        <a:xfrm>
          <a:off x="26000" y="2147755"/>
          <a:ext cx="7213600" cy="8278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206B5-9D07-4872-9C3C-94DAE370F42C}">
      <dsp:nvSpPr>
        <dsp:cNvPr id="0" name=""/>
        <dsp:cNvSpPr/>
      </dsp:nvSpPr>
      <dsp:spPr>
        <a:xfrm>
          <a:off x="-26000" y="2207476"/>
          <a:ext cx="1061111" cy="7084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DC03C-B853-4975-8A41-8BCA39AC6C2F}">
      <dsp:nvSpPr>
        <dsp:cNvPr id="0" name=""/>
        <dsp:cNvSpPr/>
      </dsp:nvSpPr>
      <dsp:spPr>
        <a:xfrm>
          <a:off x="983110" y="2147755"/>
          <a:ext cx="6240793" cy="85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57" tIns="90357" rIns="90357" bIns="9035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Help with personal care (dressing, bathing, feeding, toileting) </a:t>
          </a:r>
        </a:p>
      </dsp:txBody>
      <dsp:txXfrm>
        <a:off x="983110" y="2147755"/>
        <a:ext cx="6240793" cy="853767"/>
      </dsp:txXfrm>
    </dsp:sp>
    <dsp:sp modelId="{6DFA314E-F357-4816-8E28-CB8DD6B4A8D3}">
      <dsp:nvSpPr>
        <dsp:cNvPr id="0" name=""/>
        <dsp:cNvSpPr/>
      </dsp:nvSpPr>
      <dsp:spPr>
        <a:xfrm>
          <a:off x="-22542" y="3226377"/>
          <a:ext cx="7213600" cy="8278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B3232-7E7A-4865-A0C3-E810247D28BD}">
      <dsp:nvSpPr>
        <dsp:cNvPr id="0" name=""/>
        <dsp:cNvSpPr/>
      </dsp:nvSpPr>
      <dsp:spPr>
        <a:xfrm>
          <a:off x="-26000" y="3214964"/>
          <a:ext cx="964025" cy="850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2AA54-876E-450D-A17D-3C5854B7552F}">
      <dsp:nvSpPr>
        <dsp:cNvPr id="0" name=""/>
        <dsp:cNvSpPr/>
      </dsp:nvSpPr>
      <dsp:spPr>
        <a:xfrm>
          <a:off x="934567" y="3226377"/>
          <a:ext cx="6240793" cy="85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57" tIns="90357" rIns="90357" bIns="9035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Help moving around the house or outside the house (transportation) </a:t>
          </a:r>
        </a:p>
      </dsp:txBody>
      <dsp:txXfrm>
        <a:off x="934567" y="3226377"/>
        <a:ext cx="6240793" cy="853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B5EFF-C92E-4D14-888C-0F6F458E75A5}">
      <dsp:nvSpPr>
        <dsp:cNvPr id="0" name=""/>
        <dsp:cNvSpPr/>
      </dsp:nvSpPr>
      <dsp:spPr>
        <a:xfrm>
          <a:off x="1047168" y="1398"/>
          <a:ext cx="983267" cy="9832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B57CC-D5DA-412F-AAE7-81098C471978}">
      <dsp:nvSpPr>
        <dsp:cNvPr id="0" name=""/>
        <dsp:cNvSpPr/>
      </dsp:nvSpPr>
      <dsp:spPr>
        <a:xfrm>
          <a:off x="1256717" y="210946"/>
          <a:ext cx="564169" cy="564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80612-2635-4F8B-AE98-D37874B871FD}">
      <dsp:nvSpPr>
        <dsp:cNvPr id="0" name=""/>
        <dsp:cNvSpPr/>
      </dsp:nvSpPr>
      <dsp:spPr>
        <a:xfrm>
          <a:off x="732844" y="1290929"/>
          <a:ext cx="1611914" cy="997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Reduce Stress</a:t>
          </a:r>
        </a:p>
      </dsp:txBody>
      <dsp:txXfrm>
        <a:off x="732844" y="1290929"/>
        <a:ext cx="1611914" cy="997371"/>
      </dsp:txXfrm>
    </dsp:sp>
    <dsp:sp modelId="{218327CB-4662-460B-AFE2-FB1EF8CF650D}">
      <dsp:nvSpPr>
        <dsp:cNvPr id="0" name=""/>
        <dsp:cNvSpPr/>
      </dsp:nvSpPr>
      <dsp:spPr>
        <a:xfrm>
          <a:off x="2941167" y="1398"/>
          <a:ext cx="983267" cy="9832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83EB7-D18B-4607-89BF-740C3751518A}">
      <dsp:nvSpPr>
        <dsp:cNvPr id="0" name=""/>
        <dsp:cNvSpPr/>
      </dsp:nvSpPr>
      <dsp:spPr>
        <a:xfrm>
          <a:off x="3150716" y="210946"/>
          <a:ext cx="564169" cy="564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133A9-4D7B-4DE1-914A-DC633A458B20}">
      <dsp:nvSpPr>
        <dsp:cNvPr id="0" name=""/>
        <dsp:cNvSpPr/>
      </dsp:nvSpPr>
      <dsp:spPr>
        <a:xfrm>
          <a:off x="2626843" y="1290929"/>
          <a:ext cx="1611914" cy="997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Improve Physical and Emotional health</a:t>
          </a:r>
        </a:p>
      </dsp:txBody>
      <dsp:txXfrm>
        <a:off x="2626843" y="1290929"/>
        <a:ext cx="1611914" cy="997371"/>
      </dsp:txXfrm>
    </dsp:sp>
    <dsp:sp modelId="{02FF955B-FA8A-4F36-91BB-0DAA7BA50EB1}">
      <dsp:nvSpPr>
        <dsp:cNvPr id="0" name=""/>
        <dsp:cNvSpPr/>
      </dsp:nvSpPr>
      <dsp:spPr>
        <a:xfrm>
          <a:off x="1047168" y="2691279"/>
          <a:ext cx="983267" cy="9832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DC69E-7F37-4755-A961-3A37614CE27B}">
      <dsp:nvSpPr>
        <dsp:cNvPr id="0" name=""/>
        <dsp:cNvSpPr/>
      </dsp:nvSpPr>
      <dsp:spPr>
        <a:xfrm>
          <a:off x="1256717" y="2900828"/>
          <a:ext cx="564169" cy="5641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50C28-00D9-4424-BE50-1C1929151751}">
      <dsp:nvSpPr>
        <dsp:cNvPr id="0" name=""/>
        <dsp:cNvSpPr/>
      </dsp:nvSpPr>
      <dsp:spPr>
        <a:xfrm>
          <a:off x="65899" y="3980811"/>
          <a:ext cx="2945805" cy="997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Build Relationships and Reduce Social Isolation</a:t>
          </a:r>
        </a:p>
      </dsp:txBody>
      <dsp:txXfrm>
        <a:off x="65899" y="3980811"/>
        <a:ext cx="2945805" cy="997371"/>
      </dsp:txXfrm>
    </dsp:sp>
    <dsp:sp modelId="{6B9BA688-F9A5-4A8F-809C-A8743B9D6B09}">
      <dsp:nvSpPr>
        <dsp:cNvPr id="0" name=""/>
        <dsp:cNvSpPr/>
      </dsp:nvSpPr>
      <dsp:spPr>
        <a:xfrm>
          <a:off x="3608112" y="2691279"/>
          <a:ext cx="983267" cy="9832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7B56C-63BF-43E4-AC67-1A2E2ACA6DF8}">
      <dsp:nvSpPr>
        <dsp:cNvPr id="0" name=""/>
        <dsp:cNvSpPr/>
      </dsp:nvSpPr>
      <dsp:spPr>
        <a:xfrm>
          <a:off x="3817661" y="2900828"/>
          <a:ext cx="564169" cy="5641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08013-B8C2-4839-848B-C104F05AF3BF}">
      <dsp:nvSpPr>
        <dsp:cNvPr id="0" name=""/>
        <dsp:cNvSpPr/>
      </dsp:nvSpPr>
      <dsp:spPr>
        <a:xfrm>
          <a:off x="3293789" y="3980811"/>
          <a:ext cx="1611914" cy="997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Care Recipients Benefit Too!</a:t>
          </a:r>
          <a:endParaRPr lang="en-US" sz="2000" kern="1200" dirty="0"/>
        </a:p>
      </dsp:txBody>
      <dsp:txXfrm>
        <a:off x="3293789" y="3980811"/>
        <a:ext cx="1611914" cy="997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D69D5-D902-44F2-9681-08A0CF5BD53A}">
      <dsp:nvSpPr>
        <dsp:cNvPr id="0" name=""/>
        <dsp:cNvSpPr/>
      </dsp:nvSpPr>
      <dsp:spPr>
        <a:xfrm>
          <a:off x="-8817" y="7684"/>
          <a:ext cx="7213600" cy="8585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95BD5-2BA9-477C-8257-A989D9BEE6C7}">
      <dsp:nvSpPr>
        <dsp:cNvPr id="0" name=""/>
        <dsp:cNvSpPr/>
      </dsp:nvSpPr>
      <dsp:spPr>
        <a:xfrm>
          <a:off x="250894" y="200858"/>
          <a:ext cx="472202" cy="4722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51B36-C582-433D-AF1F-A24A56BA4D7D}">
      <dsp:nvSpPr>
        <dsp:cNvPr id="0" name=""/>
        <dsp:cNvSpPr/>
      </dsp:nvSpPr>
      <dsp:spPr>
        <a:xfrm>
          <a:off x="982808" y="7684"/>
          <a:ext cx="6220034" cy="85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63" tIns="90863" rIns="90863" bIns="908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Cost</a:t>
          </a:r>
        </a:p>
      </dsp:txBody>
      <dsp:txXfrm>
        <a:off x="982808" y="7684"/>
        <a:ext cx="6220034" cy="858550"/>
      </dsp:txXfrm>
    </dsp:sp>
    <dsp:sp modelId="{64F06B7E-D20D-4189-B1E5-C0EFA1E9B4E9}">
      <dsp:nvSpPr>
        <dsp:cNvPr id="0" name=""/>
        <dsp:cNvSpPr/>
      </dsp:nvSpPr>
      <dsp:spPr>
        <a:xfrm>
          <a:off x="-8817" y="1080872"/>
          <a:ext cx="7213600" cy="8585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D8935-23DD-4FE3-A74C-D8EA26A0629A}">
      <dsp:nvSpPr>
        <dsp:cNvPr id="0" name=""/>
        <dsp:cNvSpPr/>
      </dsp:nvSpPr>
      <dsp:spPr>
        <a:xfrm>
          <a:off x="250894" y="1274045"/>
          <a:ext cx="472202" cy="4722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01176-68AD-4BC6-8928-A53B6606EC5B}">
      <dsp:nvSpPr>
        <dsp:cNvPr id="0" name=""/>
        <dsp:cNvSpPr/>
      </dsp:nvSpPr>
      <dsp:spPr>
        <a:xfrm>
          <a:off x="982808" y="1080872"/>
          <a:ext cx="6220034" cy="85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63" tIns="90863" rIns="90863" bIns="908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Shortage of qualified providers</a:t>
          </a:r>
        </a:p>
      </dsp:txBody>
      <dsp:txXfrm>
        <a:off x="982808" y="1080872"/>
        <a:ext cx="6220034" cy="858550"/>
      </dsp:txXfrm>
    </dsp:sp>
    <dsp:sp modelId="{BBED353C-EF9C-4F71-A3BF-92C934614809}">
      <dsp:nvSpPr>
        <dsp:cNvPr id="0" name=""/>
        <dsp:cNvSpPr/>
      </dsp:nvSpPr>
      <dsp:spPr>
        <a:xfrm>
          <a:off x="-8817" y="2154059"/>
          <a:ext cx="7213600" cy="8585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54259-1B7D-4784-970B-9DD959454A7A}">
      <dsp:nvSpPr>
        <dsp:cNvPr id="0" name=""/>
        <dsp:cNvSpPr/>
      </dsp:nvSpPr>
      <dsp:spPr>
        <a:xfrm>
          <a:off x="250894" y="2347233"/>
          <a:ext cx="472202" cy="4722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48911-BD1C-42E2-BE55-9C86C4B1B576}">
      <dsp:nvSpPr>
        <dsp:cNvPr id="0" name=""/>
        <dsp:cNvSpPr/>
      </dsp:nvSpPr>
      <dsp:spPr>
        <a:xfrm>
          <a:off x="982808" y="2154059"/>
          <a:ext cx="6220034" cy="85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63" tIns="90863" rIns="90863" bIns="908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Don’t feel comfortable using respite or identifying as a caregivers</a:t>
          </a:r>
        </a:p>
      </dsp:txBody>
      <dsp:txXfrm>
        <a:off x="982808" y="2154059"/>
        <a:ext cx="6220034" cy="858550"/>
      </dsp:txXfrm>
    </dsp:sp>
    <dsp:sp modelId="{6CC1A7B2-6A58-4154-B557-E30E9FD52B08}">
      <dsp:nvSpPr>
        <dsp:cNvPr id="0" name=""/>
        <dsp:cNvSpPr/>
      </dsp:nvSpPr>
      <dsp:spPr>
        <a:xfrm>
          <a:off x="-8817" y="3227247"/>
          <a:ext cx="7213600" cy="8585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A825F-E77A-480B-8606-AFE3F15CDD82}">
      <dsp:nvSpPr>
        <dsp:cNvPr id="0" name=""/>
        <dsp:cNvSpPr/>
      </dsp:nvSpPr>
      <dsp:spPr>
        <a:xfrm>
          <a:off x="250894" y="3420421"/>
          <a:ext cx="472202" cy="4722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8AFAF-5B30-4979-9430-C0AB5612650B}">
      <dsp:nvSpPr>
        <dsp:cNvPr id="0" name=""/>
        <dsp:cNvSpPr/>
      </dsp:nvSpPr>
      <dsp:spPr>
        <a:xfrm>
          <a:off x="806887" y="3234931"/>
          <a:ext cx="1398711" cy="85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63" tIns="90863" rIns="90863" bIns="908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Access</a:t>
          </a:r>
        </a:p>
      </dsp:txBody>
      <dsp:txXfrm>
        <a:off x="806887" y="3234931"/>
        <a:ext cx="1398711" cy="858550"/>
      </dsp:txXfrm>
    </dsp:sp>
    <dsp:sp modelId="{0D26AF33-9BA4-4439-98B9-4849F6493888}">
      <dsp:nvSpPr>
        <dsp:cNvPr id="0" name=""/>
        <dsp:cNvSpPr/>
      </dsp:nvSpPr>
      <dsp:spPr>
        <a:xfrm>
          <a:off x="1978750" y="3227247"/>
          <a:ext cx="5243666" cy="85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63" tIns="90863" rIns="90863" bIns="9086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Multiple funding streams with confusing requirements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Lack of information</a:t>
          </a:r>
        </a:p>
      </dsp:txBody>
      <dsp:txXfrm>
        <a:off x="1978750" y="3227247"/>
        <a:ext cx="5243666" cy="858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7332C-3F28-4841-AD05-34C40A91A178}">
      <dsp:nvSpPr>
        <dsp:cNvPr id="0" name=""/>
        <dsp:cNvSpPr/>
      </dsp:nvSpPr>
      <dsp:spPr>
        <a:xfrm>
          <a:off x="778895" y="727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692E4-2070-4FD4-866C-E733B59AAC7A}">
      <dsp:nvSpPr>
        <dsp:cNvPr id="0" name=""/>
        <dsp:cNvSpPr/>
      </dsp:nvSpPr>
      <dsp:spPr>
        <a:xfrm>
          <a:off x="1027520" y="249352"/>
          <a:ext cx="669375" cy="669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DE39C-99E9-4EB3-928A-08A1C5DEB25C}">
      <dsp:nvSpPr>
        <dsp:cNvPr id="0" name=""/>
        <dsp:cNvSpPr/>
      </dsp:nvSpPr>
      <dsp:spPr>
        <a:xfrm>
          <a:off x="405957" y="1530728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Insurance- varies by plan</a:t>
          </a:r>
        </a:p>
      </dsp:txBody>
      <dsp:txXfrm>
        <a:off x="405957" y="1530728"/>
        <a:ext cx="1912500" cy="720000"/>
      </dsp:txXfrm>
    </dsp:sp>
    <dsp:sp modelId="{49D585DA-4122-4236-A201-1D452FF99005}">
      <dsp:nvSpPr>
        <dsp:cNvPr id="0" name=""/>
        <dsp:cNvSpPr/>
      </dsp:nvSpPr>
      <dsp:spPr>
        <a:xfrm>
          <a:off x="3026082" y="727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413A5-3AA7-42C9-8860-D622E50CA71D}">
      <dsp:nvSpPr>
        <dsp:cNvPr id="0" name=""/>
        <dsp:cNvSpPr/>
      </dsp:nvSpPr>
      <dsp:spPr>
        <a:xfrm>
          <a:off x="3274707" y="249352"/>
          <a:ext cx="669375" cy="669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C5B5B-C474-43E3-99DD-88096C44AC6D}">
      <dsp:nvSpPr>
        <dsp:cNvPr id="0" name=""/>
        <dsp:cNvSpPr/>
      </dsp:nvSpPr>
      <dsp:spPr>
        <a:xfrm>
          <a:off x="2653145" y="1530728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Grant Funded</a:t>
          </a:r>
        </a:p>
      </dsp:txBody>
      <dsp:txXfrm>
        <a:off x="2653145" y="1530728"/>
        <a:ext cx="1912500" cy="720000"/>
      </dsp:txXfrm>
    </dsp:sp>
    <dsp:sp modelId="{4D2D3CD6-9027-4F50-9F1E-C3A2301B56BC}">
      <dsp:nvSpPr>
        <dsp:cNvPr id="0" name=""/>
        <dsp:cNvSpPr/>
      </dsp:nvSpPr>
      <dsp:spPr>
        <a:xfrm>
          <a:off x="1902489" y="2728852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3CCFD-8DC9-47C5-97CF-6754A64D91C1}">
      <dsp:nvSpPr>
        <dsp:cNvPr id="0" name=""/>
        <dsp:cNvSpPr/>
      </dsp:nvSpPr>
      <dsp:spPr>
        <a:xfrm>
          <a:off x="2151114" y="2977477"/>
          <a:ext cx="669375" cy="669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B8FDF-5FE9-454B-9113-E15DFF3F86A5}">
      <dsp:nvSpPr>
        <dsp:cNvPr id="0" name=""/>
        <dsp:cNvSpPr/>
      </dsp:nvSpPr>
      <dsp:spPr>
        <a:xfrm>
          <a:off x="1529551" y="4258853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Self-Funded</a:t>
          </a:r>
        </a:p>
      </dsp:txBody>
      <dsp:txXfrm>
        <a:off x="1529551" y="4258853"/>
        <a:ext cx="1912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E5ABA-6BCF-4599-8BE2-B66B72E9E236}">
      <dsp:nvSpPr>
        <dsp:cNvPr id="0" name=""/>
        <dsp:cNvSpPr/>
      </dsp:nvSpPr>
      <dsp:spPr>
        <a:xfrm>
          <a:off x="56241" y="92900"/>
          <a:ext cx="1094782" cy="10947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263F9-5854-40DD-A2F5-50F0C44DC710}">
      <dsp:nvSpPr>
        <dsp:cNvPr id="0" name=""/>
        <dsp:cNvSpPr/>
      </dsp:nvSpPr>
      <dsp:spPr>
        <a:xfrm>
          <a:off x="286145" y="322804"/>
          <a:ext cx="634973" cy="6349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2940F-8B94-4E0E-AAB9-5276D6D2364C}">
      <dsp:nvSpPr>
        <dsp:cNvPr id="0" name=""/>
        <dsp:cNvSpPr/>
      </dsp:nvSpPr>
      <dsp:spPr>
        <a:xfrm>
          <a:off x="1385619" y="92900"/>
          <a:ext cx="2580558" cy="1094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Caregiver Certification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hlinkClick xmlns:r="http://schemas.openxmlformats.org/officeDocument/2006/relationships" r:id="rId3"/>
            </a:rPr>
            <a:t>https://www.nmdcc.org/caregiver-certification/</a:t>
          </a:r>
          <a:endParaRPr lang="en-US" sz="1100" kern="1200" dirty="0"/>
        </a:p>
      </dsp:txBody>
      <dsp:txXfrm>
        <a:off x="1385619" y="92900"/>
        <a:ext cx="2580558" cy="1094782"/>
      </dsp:txXfrm>
    </dsp:sp>
    <dsp:sp modelId="{F27605A4-87A1-4897-83A1-BECD09C74723}">
      <dsp:nvSpPr>
        <dsp:cNvPr id="0" name=""/>
        <dsp:cNvSpPr/>
      </dsp:nvSpPr>
      <dsp:spPr>
        <a:xfrm>
          <a:off x="4415821" y="92900"/>
          <a:ext cx="1094782" cy="10947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3E569-4A8A-452A-896D-5B1734C8F6D1}">
      <dsp:nvSpPr>
        <dsp:cNvPr id="0" name=""/>
        <dsp:cNvSpPr/>
      </dsp:nvSpPr>
      <dsp:spPr>
        <a:xfrm>
          <a:off x="4645725" y="322804"/>
          <a:ext cx="634973" cy="63497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B5CD8-02F0-401B-B009-928D743E8624}">
      <dsp:nvSpPr>
        <dsp:cNvPr id="0" name=""/>
        <dsp:cNvSpPr/>
      </dsp:nvSpPr>
      <dsp:spPr>
        <a:xfrm>
          <a:off x="5745200" y="92900"/>
          <a:ext cx="2580558" cy="1094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What are the Core Competencies of Certification? </a:t>
          </a:r>
          <a:r>
            <a:rPr lang="en-US" sz="1100" b="1" kern="1200" dirty="0">
              <a:hlinkClick xmlns:r="http://schemas.openxmlformats.org/officeDocument/2006/relationships" r:id="rId6"/>
            </a:rPr>
            <a:t>https://archrespite.org/library/respite-professional-core-competencies/</a:t>
          </a:r>
          <a:endParaRPr lang="en-US" sz="1100" kern="1200" dirty="0"/>
        </a:p>
      </dsp:txBody>
      <dsp:txXfrm>
        <a:off x="5745200" y="92900"/>
        <a:ext cx="2580558" cy="1094782"/>
      </dsp:txXfrm>
    </dsp:sp>
    <dsp:sp modelId="{C82AD46D-7729-4772-9218-E4837B41C61B}">
      <dsp:nvSpPr>
        <dsp:cNvPr id="0" name=""/>
        <dsp:cNvSpPr/>
      </dsp:nvSpPr>
      <dsp:spPr>
        <a:xfrm>
          <a:off x="56241" y="2081508"/>
          <a:ext cx="1094782" cy="10947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3C8B1-BEC2-4CF1-88D0-424400A793B8}">
      <dsp:nvSpPr>
        <dsp:cNvPr id="0" name=""/>
        <dsp:cNvSpPr/>
      </dsp:nvSpPr>
      <dsp:spPr>
        <a:xfrm>
          <a:off x="286145" y="2311413"/>
          <a:ext cx="634973" cy="6349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C77D9-6A55-44F1-8B09-E8B64BF7EA78}">
      <dsp:nvSpPr>
        <dsp:cNvPr id="0" name=""/>
        <dsp:cNvSpPr/>
      </dsp:nvSpPr>
      <dsp:spPr>
        <a:xfrm>
          <a:off x="1385619" y="2081508"/>
          <a:ext cx="2580558" cy="1094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Where is the training portal? </a:t>
          </a:r>
          <a:r>
            <a:rPr lang="en-US" sz="1100" b="1" kern="1200" dirty="0">
              <a:hlinkClick xmlns:r="http://schemas.openxmlformats.org/officeDocument/2006/relationships" r:id="rId9"/>
            </a:rPr>
            <a:t>https://newmexico-respitecarewi.talentlms.com/</a:t>
          </a:r>
          <a:endParaRPr lang="en-US" sz="1100" kern="1200" dirty="0"/>
        </a:p>
      </dsp:txBody>
      <dsp:txXfrm>
        <a:off x="1385619" y="2081508"/>
        <a:ext cx="2580558" cy="1094782"/>
      </dsp:txXfrm>
    </dsp:sp>
    <dsp:sp modelId="{D497180F-344A-48DE-A743-076CA89CE31A}">
      <dsp:nvSpPr>
        <dsp:cNvPr id="0" name=""/>
        <dsp:cNvSpPr/>
      </dsp:nvSpPr>
      <dsp:spPr>
        <a:xfrm>
          <a:off x="4415821" y="2081508"/>
          <a:ext cx="1094782" cy="10947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BA452-D03D-4833-8854-78FA2CBEBF0B}">
      <dsp:nvSpPr>
        <dsp:cNvPr id="0" name=""/>
        <dsp:cNvSpPr/>
      </dsp:nvSpPr>
      <dsp:spPr>
        <a:xfrm>
          <a:off x="4645725" y="2311413"/>
          <a:ext cx="634973" cy="634973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2DF3C-9E2D-480F-96BF-FBE861F86F66}">
      <dsp:nvSpPr>
        <dsp:cNvPr id="0" name=""/>
        <dsp:cNvSpPr/>
      </dsp:nvSpPr>
      <dsp:spPr>
        <a:xfrm>
          <a:off x="5745200" y="2081508"/>
          <a:ext cx="2580558" cy="1094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What about the </a:t>
          </a:r>
          <a:r>
            <a:rPr lang="en-US" sz="2000" b="1" kern="1200" dirty="0">
              <a:hlinkClick xmlns:r="http://schemas.openxmlformats.org/officeDocument/2006/relationships" r:id="rId12"/>
            </a:rPr>
            <a:t>Respite Care Registry</a:t>
          </a:r>
          <a:r>
            <a:rPr lang="en-US" sz="2000" b="1" kern="1200" dirty="0"/>
            <a:t>?</a:t>
          </a:r>
          <a:endParaRPr lang="en-US" sz="2000" kern="1200" dirty="0"/>
        </a:p>
      </dsp:txBody>
      <dsp:txXfrm>
        <a:off x="5745200" y="2081508"/>
        <a:ext cx="2580558" cy="1094782"/>
      </dsp:txXfrm>
    </dsp:sp>
    <dsp:sp modelId="{0972990F-2127-4892-BEF0-8222FE58F5BF}">
      <dsp:nvSpPr>
        <dsp:cNvPr id="0" name=""/>
        <dsp:cNvSpPr/>
      </dsp:nvSpPr>
      <dsp:spPr>
        <a:xfrm>
          <a:off x="56241" y="4070117"/>
          <a:ext cx="1094782" cy="10947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C143C-92D0-4E3E-81FD-CEE57F561B8B}">
      <dsp:nvSpPr>
        <dsp:cNvPr id="0" name=""/>
        <dsp:cNvSpPr/>
      </dsp:nvSpPr>
      <dsp:spPr>
        <a:xfrm>
          <a:off x="286145" y="4300021"/>
          <a:ext cx="634973" cy="63497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E812D-4C4D-4EC7-B8C1-8CDF10ADAC72}">
      <dsp:nvSpPr>
        <dsp:cNvPr id="0" name=""/>
        <dsp:cNvSpPr/>
      </dsp:nvSpPr>
      <dsp:spPr>
        <a:xfrm>
          <a:off x="1385619" y="4070117"/>
          <a:ext cx="2580558" cy="1094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Other Resources for family and respite caregivers: </a:t>
          </a:r>
          <a:r>
            <a:rPr lang="en-US" sz="1100" b="1" kern="1200" dirty="0">
              <a:hlinkClick xmlns:r="http://schemas.openxmlformats.org/officeDocument/2006/relationships" r:id="rId15"/>
            </a:rPr>
            <a:t>https://archrespite.org/</a:t>
          </a:r>
          <a:endParaRPr lang="en-US" sz="1100" kern="1200" dirty="0"/>
        </a:p>
      </dsp:txBody>
      <dsp:txXfrm>
        <a:off x="1385619" y="4070117"/>
        <a:ext cx="2580558" cy="1094782"/>
      </dsp:txXfrm>
    </dsp:sp>
    <dsp:sp modelId="{C94A7DD5-1F1D-4DE4-991B-B9CFB7466F01}">
      <dsp:nvSpPr>
        <dsp:cNvPr id="0" name=""/>
        <dsp:cNvSpPr/>
      </dsp:nvSpPr>
      <dsp:spPr>
        <a:xfrm>
          <a:off x="4415821" y="4070117"/>
          <a:ext cx="1094782" cy="10947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E8D79-F0F9-40BC-9404-691CDADEE584}">
      <dsp:nvSpPr>
        <dsp:cNvPr id="0" name=""/>
        <dsp:cNvSpPr/>
      </dsp:nvSpPr>
      <dsp:spPr>
        <a:xfrm>
          <a:off x="4645725" y="4300021"/>
          <a:ext cx="634973" cy="634973"/>
        </a:xfrm>
        <a:prstGeom prst="rect">
          <a:avLst/>
        </a:prstGeom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BE39E-65A4-446C-98F6-005C724F8597}">
      <dsp:nvSpPr>
        <dsp:cNvPr id="0" name=""/>
        <dsp:cNvSpPr/>
      </dsp:nvSpPr>
      <dsp:spPr>
        <a:xfrm>
          <a:off x="5745200" y="4070117"/>
          <a:ext cx="2580558" cy="1094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Hear from others about what being a respite care provider means to them: </a:t>
          </a:r>
          <a:r>
            <a:rPr lang="en-US" sz="1100" b="1" kern="1200" dirty="0">
              <a:hlinkClick xmlns:r="http://schemas.openxmlformats.org/officeDocument/2006/relationships" r:id="rId18"/>
            </a:rPr>
            <a:t>https://drive.google.com/file/d/1R6G_ePLDETi5OZv4OcxliYzmB5O6WOQG/view</a:t>
          </a:r>
          <a:endParaRPr lang="en-US" sz="1100" kern="1200" dirty="0"/>
        </a:p>
      </dsp:txBody>
      <dsp:txXfrm>
        <a:off x="5745200" y="4070117"/>
        <a:ext cx="2580558" cy="1094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065" cy="468778"/>
          </a:xfrm>
          <a:prstGeom prst="rect">
            <a:avLst/>
          </a:prstGeom>
        </p:spPr>
        <p:txBody>
          <a:bodyPr vert="horz" lIns="93333" tIns="46667" rIns="93333" bIns="46667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86" y="1"/>
            <a:ext cx="3078065" cy="468778"/>
          </a:xfrm>
          <a:prstGeom prst="rect">
            <a:avLst/>
          </a:prstGeom>
        </p:spPr>
        <p:txBody>
          <a:bodyPr vert="horz" lIns="93333" tIns="46667" rIns="93333" bIns="46667" rtlCol="0"/>
          <a:lstStyle>
            <a:lvl1pPr algn="r">
              <a:defRPr sz="1200"/>
            </a:lvl1pPr>
          </a:lstStyle>
          <a:p>
            <a:pPr>
              <a:defRPr/>
            </a:pPr>
            <a:fld id="{E156685C-AC8A-431E-957C-4DBA8EE1EF21}" type="datetimeFigureOut">
              <a:rPr lang="en-US"/>
              <a:pPr>
                <a:defRPr/>
              </a:pPr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8083"/>
            <a:ext cx="3078065" cy="468778"/>
          </a:xfrm>
          <a:prstGeom prst="rect">
            <a:avLst/>
          </a:prstGeom>
        </p:spPr>
        <p:txBody>
          <a:bodyPr vert="horz" lIns="93333" tIns="46667" rIns="93333" bIns="4666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86" y="8918083"/>
            <a:ext cx="3078065" cy="468778"/>
          </a:xfrm>
          <a:prstGeom prst="rect">
            <a:avLst/>
          </a:prstGeom>
        </p:spPr>
        <p:txBody>
          <a:bodyPr vert="horz" lIns="93333" tIns="46667" rIns="93333" bIns="46667" rtlCol="0" anchor="b"/>
          <a:lstStyle>
            <a:lvl1pPr algn="r">
              <a:defRPr sz="1200"/>
            </a:lvl1pPr>
          </a:lstStyle>
          <a:p>
            <a:pPr>
              <a:defRPr/>
            </a:pPr>
            <a:fld id="{2340777B-6DD1-4CA2-B44E-B5C2D8408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69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065" cy="468778"/>
          </a:xfrm>
          <a:prstGeom prst="rect">
            <a:avLst/>
          </a:prstGeom>
        </p:spPr>
        <p:txBody>
          <a:bodyPr vert="horz" lIns="93333" tIns="46667" rIns="93333" bIns="46667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86" y="1"/>
            <a:ext cx="3078065" cy="468778"/>
          </a:xfrm>
          <a:prstGeom prst="rect">
            <a:avLst/>
          </a:prstGeom>
        </p:spPr>
        <p:txBody>
          <a:bodyPr vert="horz" lIns="93333" tIns="46667" rIns="93333" bIns="46667" rtlCol="0"/>
          <a:lstStyle>
            <a:lvl1pPr algn="r">
              <a:defRPr sz="1200" smtClean="0"/>
            </a:lvl1pPr>
          </a:lstStyle>
          <a:p>
            <a:pPr>
              <a:defRPr/>
            </a:pPr>
            <a:fld id="{B41E18A8-C745-4D5D-9242-CF28BD21BAF4}" type="datetimeFigureOut">
              <a:rPr lang="en-US"/>
              <a:pPr>
                <a:defRPr/>
              </a:pPr>
              <a:t>10/9/2024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3" tIns="46667" rIns="93333" bIns="4666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76" y="4459852"/>
            <a:ext cx="5681329" cy="4223843"/>
          </a:xfrm>
          <a:prstGeom prst="rect">
            <a:avLst/>
          </a:prstGeom>
        </p:spPr>
        <p:txBody>
          <a:bodyPr vert="horz" lIns="93333" tIns="46667" rIns="93333" bIns="4666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083"/>
            <a:ext cx="3078065" cy="468778"/>
          </a:xfrm>
          <a:prstGeom prst="rect">
            <a:avLst/>
          </a:prstGeom>
        </p:spPr>
        <p:txBody>
          <a:bodyPr vert="horz" lIns="93333" tIns="46667" rIns="93333" bIns="46667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86" y="8918083"/>
            <a:ext cx="3078065" cy="468778"/>
          </a:xfrm>
          <a:prstGeom prst="rect">
            <a:avLst/>
          </a:prstGeom>
        </p:spPr>
        <p:txBody>
          <a:bodyPr vert="horz" lIns="93333" tIns="46667" rIns="93333" bIns="46667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7AF3BD4-FFBE-4E68-A431-EA81639D1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1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Intro self</a:t>
            </a:r>
          </a:p>
          <a:p>
            <a:r>
              <a:rPr lang="en-US" sz="1800" dirty="0"/>
              <a:t>Audience Intro if less than 20 </a:t>
            </a:r>
          </a:p>
          <a:p>
            <a:r>
              <a:rPr lang="en-US" sz="1800" dirty="0"/>
              <a:t>More that 20 ask the following:</a:t>
            </a:r>
          </a:p>
          <a:p>
            <a:r>
              <a:rPr lang="en-US" sz="1800" dirty="0"/>
              <a:t>How many are unpaid family caregivers</a:t>
            </a:r>
          </a:p>
          <a:p>
            <a:r>
              <a:rPr lang="en-US" sz="1800" dirty="0"/>
              <a:t>Paid family caregivers</a:t>
            </a:r>
          </a:p>
          <a:p>
            <a:r>
              <a:rPr lang="en-US" sz="1800" dirty="0"/>
              <a:t>Work for a caregiving agency or facility</a:t>
            </a:r>
          </a:p>
          <a:p>
            <a:r>
              <a:rPr lang="en-US" sz="1800" dirty="0"/>
              <a:t>Provide Respite Care for Caregivers</a:t>
            </a:r>
          </a:p>
          <a:p>
            <a:r>
              <a:rPr lang="en-US" sz="1800" dirty="0"/>
              <a:t>Have completed Respite Care Certification</a:t>
            </a:r>
          </a:p>
          <a:p>
            <a:r>
              <a:rPr lang="en-US" sz="1800" dirty="0"/>
              <a:t>Are listed in the state respite providers registry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4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6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24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65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20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71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51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57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52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49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5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1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3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2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7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08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0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51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F3BD4-FFBE-4E68-A431-EA81639D1C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B8B42-2F3C-4EF5-A1E0-46F9E83F39A8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9ED0C-C8E8-4BBB-A235-28ACC7E092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1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19109-49B0-4C45-B50D-A6254422ED18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428CC-3210-4767-9875-375C5A229C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19109-49B0-4C45-B50D-A6254422ED18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428CC-3210-4767-9875-375C5A229C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31761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19109-49B0-4C45-B50D-A6254422ED18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428CC-3210-4767-9875-375C5A229C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6158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19109-49B0-4C45-B50D-A6254422ED18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428CC-3210-4767-9875-375C5A229C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791686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19109-49B0-4C45-B50D-A6254422ED18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428CC-3210-4767-9875-375C5A229C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495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19109-49B0-4C45-B50D-A6254422ED18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428CC-3210-4767-9875-375C5A229C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4647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19109-49B0-4C45-B50D-A6254422ED18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428CC-3210-4767-9875-375C5A229C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9177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01774" y="4801396"/>
            <a:ext cx="8740452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37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19109-49B0-4C45-B50D-A6254422ED18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428CC-3210-4767-9875-375C5A229C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7504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DC4B-B7B7-438E-8BB8-203FFADBB0C2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F0B73-6E58-44FB-997B-B8C8901345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2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19109-49B0-4C45-B50D-A6254422ED18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428CC-3210-4767-9875-375C5A229C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674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19109-49B0-4C45-B50D-A6254422ED18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428CC-3210-4767-9875-375C5A229C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9967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F586F-BB3A-4FA9-B986-3FD071E560B4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35F87-B7D1-49AD-9E95-49BAC21544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985489-7B67-4D18-A3A2-9FC18096AA3E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0057D-E9EF-42BA-8821-55FDE92466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3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19109-49B0-4C45-B50D-A6254422ED18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428CC-3210-4767-9875-375C5A229C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3180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19109-49B0-4C45-B50D-A6254422ED18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428CC-3210-4767-9875-375C5A229C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8424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319109-49B0-4C45-B50D-A6254422ED18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28428CC-3210-4767-9875-375C5A229C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7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1" r:id="rId12"/>
    <p:sldLayoutId id="2147484412" r:id="rId13"/>
    <p:sldLayoutId id="2147484413" r:id="rId14"/>
    <p:sldLayoutId id="2147484414" r:id="rId15"/>
    <p:sldLayoutId id="2147484415" r:id="rId16"/>
    <p:sldLayoutId id="2147484416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mexico-respitecarewi.talentlms.com/inde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haron@nmdcc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dcc.org/public-assistance-benefits-tes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dcc.org/training-for-caregiver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6292" y="609600"/>
            <a:ext cx="3384742" cy="6172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800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New Mexico Caregiver Respite Training &amp; Registry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>Adrienne Smith, President &amp; CEO</a:t>
            </a:r>
            <a:br>
              <a:rPr lang="en-US" sz="14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June 22,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8" y="2602060"/>
            <a:ext cx="2892580" cy="174277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6293" y="4952999"/>
            <a:ext cx="3384741" cy="1202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fontAlgn="auto">
              <a:buFont typeface="Wingdings 3" charset="2"/>
              <a:buChar char=""/>
              <a:defRPr/>
            </a:pPr>
            <a:r>
              <a:rPr lang="en-US" sz="1400" dirty="0">
                <a:solidFill>
                  <a:srgbClr val="FFFFFF"/>
                </a:solidFill>
              </a:rPr>
              <a:t>October 28,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24FBE-B155-4A77-9227-511908EF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en-US" dirty="0"/>
              <a:t>Are you a Caregiver?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B513F-5F87-4CFD-08D9-ADC31E0EF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1752601"/>
            <a:ext cx="3048329" cy="42887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Help with taking medications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Help with making or receiving phone calls</a:t>
            </a:r>
          </a:p>
          <a:p>
            <a:pPr>
              <a:lnSpc>
                <a:spcPct val="90000"/>
              </a:lnSpc>
            </a:pP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Help arranging or coordinating services outside the home</a:t>
            </a:r>
          </a:p>
          <a:p>
            <a:pPr>
              <a:lnSpc>
                <a:spcPct val="90000"/>
              </a:lnSpc>
            </a:pP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Companionship through personal visits or by telephone</a:t>
            </a:r>
          </a:p>
          <a:p>
            <a:pPr>
              <a:lnSpc>
                <a:spcPct val="90000"/>
              </a:lnSpc>
            </a:pPr>
            <a:endParaRPr lang="en-US" sz="1900" dirty="0"/>
          </a:p>
          <a:p>
            <a:pPr marL="0" indent="0">
              <a:lnSpc>
                <a:spcPct val="90000"/>
              </a:lnSpc>
              <a:buNone/>
            </a:pPr>
            <a:endParaRPr lang="en-US" sz="1900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31B13-2480-F93A-B6CE-D25B12FB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7172" y="6041362"/>
            <a:ext cx="17491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800" dirty="0"/>
              <a:t>New Mexico Caregivers Coalition</a:t>
            </a:r>
          </a:p>
        </p:txBody>
      </p:sp>
      <p:pic>
        <p:nvPicPr>
          <p:cNvPr id="7" name="Picture 6" descr="Person sanitising hand">
            <a:extLst>
              <a:ext uri="{FF2B5EF4-FFF2-40B4-BE49-F238E27FC236}">
                <a16:creationId xmlns:a16="http://schemas.microsoft.com/office/drawing/2014/main" id="{DEEDDE30-6FF8-CDA0-AAE1-18389AA4F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62" r="33975" b="-1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8E7C1-DFC1-4A38-2FEF-CF833A0A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1497" y="6041362"/>
            <a:ext cx="3240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668CEF5-7C79-4465-B0CC-7380431FEEA7}" type="slidenum">
              <a:rPr 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08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C5C1A-B94D-CFE5-9232-A9ABEC83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172" y="609600"/>
            <a:ext cx="477962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Effects of Caregiving 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24BF1C1-C7E9-489B-F926-2455A22D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1143001"/>
            <a:ext cx="3048329" cy="4898362"/>
          </a:xfrm>
        </p:spPr>
        <p:txBody>
          <a:bodyPr>
            <a:noAutofit/>
          </a:bodyPr>
          <a:lstStyle/>
          <a:p>
            <a:r>
              <a:rPr lang="en-US" sz="2000" dirty="0"/>
              <a:t>1 out of 4 caregivers have had a decline in health</a:t>
            </a:r>
          </a:p>
          <a:p>
            <a:endParaRPr lang="en-US" sz="2000" dirty="0"/>
          </a:p>
          <a:p>
            <a:r>
              <a:rPr lang="en-US" sz="2000" dirty="0"/>
              <a:t>1 of 5 report high physical strain from caregiving</a:t>
            </a:r>
          </a:p>
          <a:p>
            <a:endParaRPr lang="en-US" sz="2000" dirty="0"/>
          </a:p>
          <a:p>
            <a:r>
              <a:rPr lang="en-US" sz="2000" dirty="0"/>
              <a:t>4 of 10 caregivers consider caregiving to be highly stressful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1000" i="1" dirty="0"/>
              <a:t>National Alliance for Caregiving, 2020</a:t>
            </a:r>
          </a:p>
          <a:p>
            <a:endParaRPr lang="en-US" sz="2000" dirty="0"/>
          </a:p>
        </p:txBody>
      </p:sp>
      <p:pic>
        <p:nvPicPr>
          <p:cNvPr id="37" name="Picture 36" descr="Two people holding each other's hands">
            <a:extLst>
              <a:ext uri="{FF2B5EF4-FFF2-40B4-BE49-F238E27FC236}">
                <a16:creationId xmlns:a16="http://schemas.microsoft.com/office/drawing/2014/main" id="{0392D266-2367-7B42-76B8-8A1FA690E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55" r="33362" b="-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4FD07-989A-ED3C-7E58-CF7EF82C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1497" y="6041362"/>
            <a:ext cx="3240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668CEF5-7C79-4465-B0CC-7380431FEEA7}" type="slidenum">
              <a:rPr 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4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600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</a:rPr>
              <a:t>What Is Respite?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962400"/>
            <a:ext cx="5029200" cy="167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8517A-4DEE-432A-B763-8B87C44B071E}"/>
              </a:ext>
            </a:extLst>
          </p:cNvPr>
          <p:cNvSpPr txBox="1"/>
          <p:nvPr/>
        </p:nvSpPr>
        <p:spPr>
          <a:xfrm>
            <a:off x="1752600" y="2151727"/>
            <a:ext cx="682254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Planned or emergency care </a:t>
            </a:r>
          </a:p>
          <a:p>
            <a:endParaRPr lang="en-US" sz="3200" dirty="0"/>
          </a:p>
          <a:p>
            <a:r>
              <a:rPr lang="en-US" sz="3200" dirty="0"/>
              <a:t>provided to a child or adult with special needs </a:t>
            </a:r>
          </a:p>
          <a:p>
            <a:endParaRPr lang="en-US" sz="3200" dirty="0"/>
          </a:p>
          <a:p>
            <a:r>
              <a:rPr lang="en-US" sz="3200" dirty="0"/>
              <a:t>in order to provide temporary relief to family caregivers who are caring for that child or adult. </a:t>
            </a:r>
          </a:p>
          <a:p>
            <a:endParaRPr lang="en-US" sz="1600" dirty="0"/>
          </a:p>
          <a:p>
            <a:r>
              <a:rPr lang="en-US" sz="1000" dirty="0"/>
              <a:t>Lifespan Respite Care Act definition PL 109-442</a:t>
            </a:r>
          </a:p>
        </p:txBody>
      </p:sp>
    </p:spTree>
    <p:extLst>
      <p:ext uri="{BB962C8B-B14F-4D97-AF65-F5344CB8AC3E}">
        <p14:creationId xmlns:p14="http://schemas.microsoft.com/office/powerpoint/2010/main" val="283425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2286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4900" b="1" u="sng" dirty="0"/>
              <a:t>Respite = Short Break</a:t>
            </a:r>
            <a:br>
              <a:rPr lang="en-US" sz="3200" b="1" u="sng" dirty="0"/>
            </a:b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962400"/>
            <a:ext cx="5029200" cy="167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8517A-4DEE-432A-B763-8B87C44B071E}"/>
              </a:ext>
            </a:extLst>
          </p:cNvPr>
          <p:cNvSpPr txBox="1"/>
          <p:nvPr/>
        </p:nvSpPr>
        <p:spPr>
          <a:xfrm>
            <a:off x="1752600" y="2151727"/>
            <a:ext cx="68225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b="1" dirty="0"/>
              <a:t>How long is a short break?</a:t>
            </a:r>
          </a:p>
          <a:p>
            <a:endParaRPr lang="en-US" sz="2800" dirty="0"/>
          </a:p>
          <a:p>
            <a:r>
              <a:rPr lang="en-US" sz="2800" b="1" dirty="0"/>
              <a:t>Where does Respite take place?</a:t>
            </a:r>
          </a:p>
          <a:p>
            <a:endParaRPr lang="en-US" sz="2800" b="1" dirty="0"/>
          </a:p>
          <a:p>
            <a:r>
              <a:rPr lang="en-US" sz="2800" b="1" dirty="0"/>
              <a:t>How often should respite be available?</a:t>
            </a:r>
          </a:p>
          <a:p>
            <a:endParaRPr lang="en-US" sz="2800" dirty="0"/>
          </a:p>
          <a:p>
            <a:r>
              <a:rPr lang="en-US" sz="2800" b="1" dirty="0"/>
              <a:t>Why does a short break matter?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0091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51522-2F29-435C-A649-6389964D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 Needs Respite?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6DC51-F973-4F7F-6784-8D60A5A05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Family Caregivers who care for loved ones living with: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Intellectual/developmental disabilities (I/DD)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Brain Injuries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Emotional/behavioral disorders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Physical Disabilities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Neurological disorders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Memory impairments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FFFF"/>
                </a:solidFill>
              </a:rPr>
              <a:t>Unlike other healthcare workers, their shifts are 24/7</a:t>
            </a:r>
          </a:p>
          <a:p>
            <a:pPr marL="457200" lvl="1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E5F5C-0792-B00E-87AE-3E622F5D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0" y="6041362"/>
            <a:ext cx="472320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6EC9F-5D8F-15EC-4346-6219BDF4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728428CC-3210-4767-9875-375C5A229CC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06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A968-716D-BDC5-FAC9-AD5367E5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Caregivers Can Do During Respite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77F08-18F4-4087-86FB-3EBABA1F53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Rest and take a nap	</a:t>
            </a:r>
          </a:p>
          <a:p>
            <a:r>
              <a:rPr lang="en-US" sz="2000" dirty="0"/>
              <a:t>Read a book</a:t>
            </a:r>
          </a:p>
          <a:p>
            <a:r>
              <a:rPr lang="en-US" sz="2000" dirty="0"/>
              <a:t>Watch TV</a:t>
            </a:r>
          </a:p>
          <a:p>
            <a:r>
              <a:rPr lang="en-US" sz="2000" dirty="0"/>
              <a:t>Attend their own medical and health appointments</a:t>
            </a:r>
          </a:p>
          <a:p>
            <a:r>
              <a:rPr lang="en-US" sz="2000" dirty="0"/>
              <a:t>Attend a support group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36B4B-DC79-CFF6-B443-2574FE9713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Go for a walk</a:t>
            </a:r>
          </a:p>
          <a:p>
            <a:r>
              <a:rPr lang="en-US" dirty="0"/>
              <a:t>Run errands</a:t>
            </a:r>
          </a:p>
          <a:p>
            <a:r>
              <a:rPr lang="en-US" dirty="0"/>
              <a:t>Spend time with family or friends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Take a vacation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87981-C80E-6271-303E-6EF6A1DD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       All Rights Reserved©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7F59C-D67A-6327-E7FF-E5CD38F5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428CC-3210-4767-9875-375C5A229CC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3C2BF-33E8-BC40-CF50-449D0050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dirty="0"/>
              <a:t>Benefits of Respite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1E25E-0D69-77B8-7C42-4797BF8F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7415" y="6041362"/>
            <a:ext cx="411764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New Mexico Caregivers Coalition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2D641-4644-4F78-8C65-1CD7E6DA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668CEF5-7C79-4465-B0CC-7380431FEEA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4DACE924-DACB-CBEA-E507-ED2F044C71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547525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128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F1E5-CA24-F302-2372-91903C26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172" y="609600"/>
            <a:ext cx="462722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Respite Benefits Everyone!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6D873-81CF-8959-4275-5AD30CB25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447800"/>
            <a:ext cx="5277491" cy="45935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53 million family caregivers of an adult or child with a disability of chronic condition in the U.S.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Estimated economic value: $600 billion per year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86% of family caregivers of adults do not use respite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Of those who do, they often receive help too little, too late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8B453-9A03-762A-68C2-7B8F1CE2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7172" y="6041362"/>
            <a:ext cx="17491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800" dirty="0"/>
              <a:t>New Mexico Caregivers Coalition</a:t>
            </a:r>
          </a:p>
        </p:txBody>
      </p:sp>
      <p:pic>
        <p:nvPicPr>
          <p:cNvPr id="30" name="Picture 29" descr="Graph on document with pen">
            <a:extLst>
              <a:ext uri="{FF2B5EF4-FFF2-40B4-BE49-F238E27FC236}">
                <a16:creationId xmlns:a16="http://schemas.microsoft.com/office/drawing/2014/main" id="{072B7802-C46A-20FF-A974-AAC54307F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70" r="23447" b="-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3312F-9945-0032-3D02-4177BA63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1497" y="6041362"/>
            <a:ext cx="3240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668CEF5-7C79-4465-B0CC-7380431FEEA7}" type="slidenum">
              <a:rPr lang="en-US" smtClean="0"/>
              <a:pPr>
                <a:spcAft>
                  <a:spcPts val="600"/>
                </a:spcAft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83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AEFC3-A13D-E3B5-0948-19F498A0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Respite: Most Effective Early</a:t>
            </a:r>
            <a:br>
              <a:rPr lang="en-US" dirty="0"/>
            </a:br>
            <a:r>
              <a:rPr lang="en-US" dirty="0"/>
              <a:t>Often Too Little To Late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BD102-44BF-8186-CF2C-43B8188C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902" y="6182876"/>
            <a:ext cx="472320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New Mexico Caregivers Coalition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E9DDB-97D7-1440-A944-1297C541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668CEF5-7C79-4465-B0CC-7380431FEEA7}" type="slidenum">
              <a:rPr lang="en-US" smtClean="0"/>
              <a:pPr>
                <a:spcAft>
                  <a:spcPts val="600"/>
                </a:spcAft>
                <a:defRPr/>
              </a:pPr>
              <a:t>18</a:t>
            </a:fld>
            <a:endParaRPr lang="en-US" dirty="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FEC73D5E-DF19-EC72-5261-3057F8AC7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626182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0515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28B31-4DB8-298D-4FAF-017DAAB5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dirty="0"/>
              <a:t>How to pay for Respite Care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EA99E-ED66-97FE-B6A9-F122C546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7415" y="6041362"/>
            <a:ext cx="411764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New Mexico Caregivers Coalition        All Rights Reserved©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D626-47C6-C592-CAFA-4F872CB2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728428CC-3210-4767-9875-375C5A229CC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4407C3C-58AC-2A44-2D88-2107C94ADE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299644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382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EE622-B204-4BAA-A73B-2ED70B23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B5ADC9-5344-40F1-97A6-7DBFC3C7DFA7}"/>
              </a:ext>
            </a:extLst>
          </p:cNvPr>
          <p:cNvSpPr/>
          <p:nvPr/>
        </p:nvSpPr>
        <p:spPr>
          <a:xfrm>
            <a:off x="4237114" y="609601"/>
            <a:ext cx="4833371" cy="5175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00"/>
                </a:solidFill>
              </a:rPr>
              <a:t>10:05 am	Welcome and Introductions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00"/>
                </a:solidFill>
              </a:rPr>
              <a:t>		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00"/>
                </a:solidFill>
              </a:rPr>
              <a:t>10:10 am	NM Caregivers Coalition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00"/>
                </a:solidFill>
              </a:rPr>
              <a:t>10:10 am 	Respite Care Overview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00"/>
                </a:solidFill>
              </a:rPr>
              <a:t>10:40 am  	How to Refer to Respite Care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00"/>
                </a:solidFill>
              </a:rPr>
              <a:t>10:50 am 	Q &amp; A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00"/>
                </a:solidFill>
              </a:rPr>
              <a:t>11:00 am 	Next Steps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00"/>
                </a:solidFill>
              </a:rPr>
              <a:t>11:05 am 	Adjourn</a:t>
            </a:r>
          </a:p>
        </p:txBody>
      </p:sp>
      <p:sp>
        <p:nvSpPr>
          <p:cNvPr id="6" name="Content Placeholder 7" descr="PowerPoint allows you to import a variety of popular 3D model formats. &#10;So no matter your workflows outside of PowerPoint, you should be able to find a suitable solution to make your 3D models portable and presentable to virtually anyone, anywhere and on any device (with just a few quick modifications)">
            <a:extLst>
              <a:ext uri="{FF2B5EF4-FFF2-40B4-BE49-F238E27FC236}">
                <a16:creationId xmlns:a16="http://schemas.microsoft.com/office/drawing/2014/main" id="{9908A373-FC7C-4282-8736-3682F263411C}"/>
              </a:ext>
            </a:extLst>
          </p:cNvPr>
          <p:cNvSpPr txBox="1">
            <a:spLocks/>
          </p:cNvSpPr>
          <p:nvPr/>
        </p:nvSpPr>
        <p:spPr>
          <a:xfrm>
            <a:off x="453325" y="1600200"/>
            <a:ext cx="8462075" cy="49831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50"/>
              </a:lnSpc>
              <a:spcAft>
                <a:spcPts val="450"/>
              </a:spcAft>
              <a:buNone/>
            </a:pP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cs typeface="Segoe UI" panose="020B0502040204020203" pitchFamily="34" charset="0"/>
            </a:endParaRPr>
          </a:p>
          <a:p>
            <a:pPr marL="0" indent="0">
              <a:lnSpc>
                <a:spcPts val="1350"/>
              </a:lnSpc>
              <a:spcAft>
                <a:spcPts val="450"/>
              </a:spcAft>
              <a:buNone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ts val="1350"/>
              </a:lnSpc>
              <a:spcAft>
                <a:spcPts val="450"/>
              </a:spcAft>
              <a:buAutoNum type="arabicPeriod" startAt="4"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ts val="1350"/>
              </a:lnSpc>
              <a:spcAft>
                <a:spcPts val="450"/>
              </a:spcAft>
              <a:buNone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69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905000"/>
            <a:ext cx="7769352" cy="4114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146B11-4313-4EE7-BFDD-F7FCAF9C60AD}"/>
              </a:ext>
            </a:extLst>
          </p:cNvPr>
          <p:cNvSpPr/>
          <p:nvPr/>
        </p:nvSpPr>
        <p:spPr>
          <a:xfrm>
            <a:off x="685800" y="838200"/>
            <a:ext cx="4114800" cy="64019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Respite Caregiver Certification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students, retirees and job-seekers who want to work as respite caregivers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Online or App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Self-paced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Cost to student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Staff Support for Student Success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Certificate of Completion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Eligible for Registry Profile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https://newmexico-respitecarewi.talentlms.com/index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AAEB2-DE7B-4951-B38A-41FA1AB5D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144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08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FF008-71BD-30F1-C128-1EDCC549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Next Steps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46FB4-4A2B-6C5A-A7EE-F08F0C937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2160589"/>
            <a:ext cx="3962400" cy="3880772"/>
          </a:xfrm>
        </p:spPr>
        <p:txBody>
          <a:bodyPr/>
          <a:lstStyle/>
          <a:p>
            <a:r>
              <a:rPr lang="en-US" sz="3600" dirty="0"/>
              <a:t>Register for Respite Providers Training</a:t>
            </a:r>
          </a:p>
          <a:p>
            <a:endParaRPr lang="en-US" dirty="0"/>
          </a:p>
          <a:p>
            <a:r>
              <a:rPr lang="en-US" dirty="0"/>
              <a:t>https://newmexico-respitecarewi.talentlms.com/index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D3257-3275-6344-D194-8EA2FADE8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800" y="2160590"/>
            <a:ext cx="4267200" cy="3880773"/>
          </a:xfrm>
        </p:spPr>
        <p:txBody>
          <a:bodyPr/>
          <a:lstStyle/>
          <a:p>
            <a:r>
              <a:rPr lang="en-US" sz="3600" dirty="0"/>
              <a:t>State Respite Provider Registry</a:t>
            </a:r>
          </a:p>
          <a:p>
            <a:endParaRPr lang="en-US" dirty="0"/>
          </a:p>
          <a:p>
            <a:r>
              <a:rPr lang="en-US" sz="2000" dirty="0"/>
              <a:t>https://respiteregistrynm.org/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205A6-96C0-679E-BD90-76C4F2FC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Mexico Caregivers Coalition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650A3-8B46-B131-5F22-887814B2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428CC-3210-4767-9875-375C5A229CC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03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600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Let’s Look Around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962400"/>
            <a:ext cx="5029200" cy="167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B8BCC600-0F63-ED31-7667-22022E6E9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991818"/>
              </p:ext>
            </p:extLst>
          </p:nvPr>
        </p:nvGraphicFramePr>
        <p:xfrm>
          <a:off x="228600" y="1371601"/>
          <a:ext cx="838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384160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181600"/>
          </a:xfrm>
        </p:spPr>
        <p:txBody>
          <a:bodyPr rtlCol="0"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Thank you!</a:t>
            </a:r>
          </a:p>
          <a:p>
            <a:pPr marL="0" indent="0" algn="ctr">
              <a:buNone/>
            </a:pPr>
            <a:endParaRPr lang="en-US" sz="2500" dirty="0"/>
          </a:p>
          <a:p>
            <a:pPr marL="0" indent="0" algn="ctr">
              <a:buNone/>
            </a:pPr>
            <a:r>
              <a:rPr lang="en-US" sz="3200" b="1" dirty="0"/>
              <a:t>New Mexico Caregivers Coalition</a:t>
            </a:r>
          </a:p>
          <a:p>
            <a:pPr marL="0" indent="0" algn="ctr">
              <a:buNone/>
            </a:pPr>
            <a:r>
              <a:rPr lang="en-US" sz="3200" dirty="0"/>
              <a:t>Ph. 505-867-6046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www.nmdcc.org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info@nmdcc.org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600" dirty="0"/>
              <a:t>For a training demonstration or for questions on Respite Care</a:t>
            </a:r>
          </a:p>
          <a:p>
            <a:pPr marL="0" indent="0" algn="ctr">
              <a:buNone/>
            </a:pPr>
            <a:r>
              <a:rPr lang="en-US" sz="3600" b="1" dirty="0"/>
              <a:t>Sharon Finarelli, Respite Care Manager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Sharon@nmdcc.org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dirty="0"/>
              <a:t>Ph. 575-621-9684</a:t>
            </a:r>
          </a:p>
          <a:p>
            <a:pPr marL="0" indent="0" algn="ctr">
              <a:buNone/>
            </a:pPr>
            <a:endParaRPr lang="en-US" sz="2500" dirty="0"/>
          </a:p>
          <a:p>
            <a:pPr marL="0" indent="0" algn="ctr">
              <a:buNone/>
            </a:pPr>
            <a:endParaRPr lang="en-US" sz="1600" i="1" dirty="0"/>
          </a:p>
          <a:p>
            <a:pPr marL="0" indent="0" algn="ctr">
              <a:buNone/>
            </a:pPr>
            <a:r>
              <a:rPr lang="en-US" sz="1600" i="1" dirty="0"/>
              <a:t>NMCC advocates for direct care workers’ education, training, benefits, wages </a:t>
            </a:r>
          </a:p>
          <a:p>
            <a:pPr marL="0" indent="0" algn="ctr">
              <a:buNone/>
            </a:pPr>
            <a:r>
              <a:rPr lang="en-US" sz="1600" i="1" dirty="0"/>
              <a:t>and professional development so they may better serve people who are elderly</a:t>
            </a:r>
          </a:p>
          <a:p>
            <a:pPr marL="0" indent="0" algn="ctr">
              <a:buNone/>
            </a:pPr>
            <a:r>
              <a:rPr lang="en-US" sz="1600" i="1" dirty="0"/>
              <a:t>and those with disabilities.</a:t>
            </a:r>
            <a:endParaRPr lang="en-US" sz="1600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>
              <a:buNone/>
            </a:pPr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8CEF5-7C79-4465-B0CC-7380431FEEA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3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1"/>
            <a:ext cx="7772400" cy="1600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70C0"/>
                </a:solidFill>
              </a:rPr>
              <a:t>Who Are We?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962400"/>
            <a:ext cx="5029200" cy="167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78642"/>
            <a:ext cx="3352799" cy="1868948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F8795E0-6C94-423B-99E6-629EF3E9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1" y="4221960"/>
            <a:ext cx="2911810" cy="1035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</a:rPr>
              <a:t>We are a 501(c)3 nonprofit began in 2009 in New Mexico</a:t>
            </a:r>
          </a:p>
          <a:p>
            <a:pPr algn="l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</a:rPr>
              <a:t>Family caregivers and professional caregivers</a:t>
            </a:r>
          </a:p>
          <a:p>
            <a:pPr algn="l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Woman carrying child on her back">
            <a:extLst>
              <a:ext uri="{FF2B5EF4-FFF2-40B4-BE49-F238E27FC236}">
                <a16:creationId xmlns:a16="http://schemas.microsoft.com/office/drawing/2014/main" id="{C921B16D-D89A-4BB6-9F4E-7E9B148E8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4995" y="4647043"/>
            <a:ext cx="2911809" cy="16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 cap="none" dirty="0">
                <a:latin typeface="Century Schoolbook" panose="02040604050505020304" pitchFamily="18" charset="0"/>
              </a:rPr>
              <a:t>Finding out what caregivers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Listening Sessions held across state to identify challenges and solutions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Intentional decision that the </a:t>
            </a:r>
            <a:r>
              <a:rPr lang="en-US" b="1" u="sng" dirty="0"/>
              <a:t>caregiver is the organizational voice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2DA9EDEB-3CB1-B517-2224-EB079E9CD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88" r="32624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1"/>
            <a:ext cx="7772400" cy="111175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2"/>
                </a:solidFill>
              </a:rPr>
              <a:t>How Do We Support Caregivers?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962400"/>
            <a:ext cx="5029200" cy="167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F8795E0-6C94-423B-99E6-629EF3E9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3657601"/>
            <a:ext cx="4038600" cy="3054466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2000" b="1" cap="sm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*Legislative Advocacy</a:t>
            </a:r>
          </a:p>
          <a:p>
            <a:pPr algn="l" fontAlgn="auto">
              <a:spcAft>
                <a:spcPts val="0"/>
              </a:spcAft>
            </a:pPr>
            <a:endParaRPr lang="en-US" sz="2000" b="1" cap="sm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l" fontAlgn="auto">
              <a:spcAft>
                <a:spcPts val="0"/>
              </a:spcAft>
            </a:pPr>
            <a:r>
              <a:rPr lang="en-US" sz="2000" b="1" cap="sm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*Education and Training</a:t>
            </a:r>
          </a:p>
          <a:p>
            <a:pPr algn="l" fontAlgn="auto">
              <a:spcAft>
                <a:spcPts val="0"/>
              </a:spcAft>
            </a:pPr>
            <a:endParaRPr lang="en-US" sz="2000" b="1" cap="sm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l" fontAlgn="auto">
              <a:spcAft>
                <a:spcPts val="0"/>
              </a:spcAft>
            </a:pPr>
            <a:r>
              <a:rPr lang="en-US" sz="2000" b="1" cap="sm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*Caregiver Registry</a:t>
            </a:r>
          </a:p>
          <a:p>
            <a:pPr algn="l" fontAlgn="auto">
              <a:spcAft>
                <a:spcPts val="0"/>
              </a:spcAft>
            </a:pPr>
            <a:endParaRPr lang="en-US" sz="2000" b="1" cap="sm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l" fontAlgn="auto">
              <a:spcAft>
                <a:spcPts val="0"/>
              </a:spcAft>
            </a:pPr>
            <a:r>
              <a:rPr lang="en-US" sz="2000" b="1" cap="sm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*Caregiver Support Groups</a:t>
            </a:r>
          </a:p>
          <a:p>
            <a:pPr algn="l" fontAlgn="auto">
              <a:spcAft>
                <a:spcPts val="0"/>
              </a:spcAft>
            </a:pPr>
            <a:endParaRPr lang="en-US" sz="2000" b="1" cap="sm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l" fontAlgn="auto">
              <a:spcAft>
                <a:spcPts val="0"/>
              </a:spcAft>
            </a:pPr>
            <a:r>
              <a:rPr lang="en-US" sz="2000" b="1" cap="sm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*Low-Cost Background Checks</a:t>
            </a:r>
          </a:p>
          <a:p>
            <a:pPr algn="l" fontAlgn="auto">
              <a:spcAft>
                <a:spcPts val="0"/>
              </a:spcAft>
            </a:pPr>
            <a:endParaRPr lang="en-US" sz="2000" b="1" cap="sm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l" fontAlgn="auto">
              <a:spcAft>
                <a:spcPts val="0"/>
              </a:spcAft>
            </a:pPr>
            <a:r>
              <a:rPr lang="en-US" sz="2000" b="1" cap="sm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*Benefits Test</a:t>
            </a:r>
          </a:p>
          <a:p>
            <a:pPr algn="l" fontAlgn="auto">
              <a:spcAft>
                <a:spcPts val="0"/>
              </a:spcAft>
            </a:pPr>
            <a:endParaRPr lang="en-US" sz="1800" b="1" cap="small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78642"/>
            <a:ext cx="3352799" cy="1868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55A4BB-AE26-42F1-85AF-CB2C3D454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93233"/>
            <a:ext cx="2875713" cy="28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905000"/>
            <a:ext cx="7315200" cy="4114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3BD430-3D19-4EB4-A291-1889A1742558}"/>
              </a:ext>
            </a:extLst>
          </p:cNvPr>
          <p:cNvSpPr/>
          <p:nvPr/>
        </p:nvSpPr>
        <p:spPr>
          <a:xfrm>
            <a:off x="4267200" y="638355"/>
            <a:ext cx="4114800" cy="580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 by the Federal Reserve for: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Job-seekers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Resource Professionals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Policymakers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https://www.nmdcc.org/public-assistance-benefits-test/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CD657-07C7-48D5-AC12-CAF9AAC17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7" y="629477"/>
            <a:ext cx="3602863" cy="371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3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3E6FDF-F131-4F03-9AB3-DD6001B11A83}"/>
              </a:ext>
            </a:extLst>
          </p:cNvPr>
          <p:cNvSpPr/>
          <p:nvPr/>
        </p:nvSpPr>
        <p:spPr>
          <a:xfrm>
            <a:off x="457200" y="381000"/>
            <a:ext cx="3771900" cy="6334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Respite Provider Certification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 Prevention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 Transfer and Mobility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Communications Skills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Literacy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Navigating Medicare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is provided at no cost to caregivers.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https://www.nmdcc.org/training-for-caregivers/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91C86-8F43-4BAB-998B-8EE00F6B9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60" y="533400"/>
            <a:ext cx="3771900" cy="36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8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Colourful strings being woven togehter">
            <a:extLst>
              <a:ext uri="{FF2B5EF4-FFF2-40B4-BE49-F238E27FC236}">
                <a16:creationId xmlns:a16="http://schemas.microsoft.com/office/drawing/2014/main" id="{CDE983E4-1904-8EE9-E40F-0B3F24EEC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88" r="11381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51A062-4A53-B447-9C0D-9D53A59E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7035801" cy="1320800"/>
          </a:xfrm>
        </p:spPr>
        <p:txBody>
          <a:bodyPr>
            <a:normAutofit/>
          </a:bodyPr>
          <a:lstStyle/>
          <a:p>
            <a:r>
              <a:rPr lang="en-US" dirty="0"/>
              <a:t>Caregivers are the Backbone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20E59-26A5-8BDF-CDA9-154741E60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19200"/>
            <a:ext cx="4419599" cy="48221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Who is a caregiver?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you are helping a spouse, relative, friend or neighbor with some of their activities of daily living, then you are a caregiver.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Caregivers are the backbone of the long-term care system providing assistance and support to those who need help. </a:t>
            </a:r>
          </a:p>
          <a:p>
            <a:pPr lvl="1">
              <a:lnSpc>
                <a:spcPct val="90000"/>
              </a:lnSpc>
            </a:pPr>
            <a:r>
              <a:rPr lang="en-US" sz="2000" b="1" u="sng" dirty="0"/>
              <a:t>80% of those needing long term services and supports live at home</a:t>
            </a:r>
            <a:r>
              <a:rPr lang="en-US" sz="2000" u="sng" dirty="0"/>
              <a:t> </a:t>
            </a:r>
            <a:r>
              <a:rPr lang="en-US" sz="2000" dirty="0"/>
              <a:t>and the care most often falls to a family member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48D5C-8867-1AA0-CEF6-BA50985C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0" y="6041362"/>
            <a:ext cx="472320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New Mexico Caregivers Coalition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88EA1-7A0D-D52F-D5E8-FF158348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668CEF5-7C79-4465-B0CC-7380431FEEA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1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90C1B-8946-9CEA-CA79-9F6E9786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 dirty="0"/>
              <a:t>Are You a Caregiver?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7FF4C-5F34-BEED-8E10-272C4AE3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902" y="6182876"/>
            <a:ext cx="472320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New Mexico Caregivers Coalition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FD6A2-8960-D29C-BBF7-D3FF2E8C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668CEF5-7C79-4465-B0CC-7380431FEEA7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71A9BB2B-C542-EAC7-630B-54E36685C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043684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05446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44217</TotalTime>
  <Words>1089</Words>
  <Application>Microsoft Office PowerPoint</Application>
  <PresentationFormat>On-screen Show (4:3)</PresentationFormat>
  <Paragraphs>274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Century Schoolbook</vt:lpstr>
      <vt:lpstr>Segoe UI</vt:lpstr>
      <vt:lpstr>Trebuchet MS</vt:lpstr>
      <vt:lpstr>Wingdings 3</vt:lpstr>
      <vt:lpstr>Facet</vt:lpstr>
      <vt:lpstr>     New Mexico Caregiver Respite Training &amp; Registry   Adrienne Smith, President &amp; CEO         June 22, 2024</vt:lpstr>
      <vt:lpstr>Agenda</vt:lpstr>
      <vt:lpstr>Who Are We?</vt:lpstr>
      <vt:lpstr>Finding out what caregivers need</vt:lpstr>
      <vt:lpstr>How Do We Support Caregivers?</vt:lpstr>
      <vt:lpstr>PowerPoint Presentation</vt:lpstr>
      <vt:lpstr>PowerPoint Presentation</vt:lpstr>
      <vt:lpstr>Caregivers are the Backbone</vt:lpstr>
      <vt:lpstr>Are You a Caregiver?</vt:lpstr>
      <vt:lpstr>Are you a Caregiver?</vt:lpstr>
      <vt:lpstr>Effects of Caregiving </vt:lpstr>
      <vt:lpstr>What Is Respite?  </vt:lpstr>
      <vt:lpstr>Respite = Short Break   </vt:lpstr>
      <vt:lpstr>Who Needs Respite?</vt:lpstr>
      <vt:lpstr>Things Caregivers Can Do During Respite Care</vt:lpstr>
      <vt:lpstr>Benefits of Respite</vt:lpstr>
      <vt:lpstr>Respite Benefits Everyone!</vt:lpstr>
      <vt:lpstr>Respite: Most Effective Early Often Too Little To Late</vt:lpstr>
      <vt:lpstr>How to pay for Respite Care</vt:lpstr>
      <vt:lpstr>PowerPoint Presentation</vt:lpstr>
      <vt:lpstr>Next Steps </vt:lpstr>
      <vt:lpstr>Let’s Look Around  </vt:lpstr>
      <vt:lpstr>PowerPoint Presentation</vt:lpstr>
    </vt:vector>
  </TitlesOfParts>
  <Company>1199NBF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Brooklyn Health Home Inter-disciplinary Team Training</dc:title>
  <dc:creator>SRuffin</dc:creator>
  <cp:lastModifiedBy>Adrienne Smith</cp:lastModifiedBy>
  <cp:revision>883</cp:revision>
  <cp:lastPrinted>2020-01-10T18:15:46Z</cp:lastPrinted>
  <dcterms:created xsi:type="dcterms:W3CDTF">2013-01-28T13:29:28Z</dcterms:created>
  <dcterms:modified xsi:type="dcterms:W3CDTF">2024-10-09T15:37:20Z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