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omments/modernComment_115_4E192713.xml" ContentType="application/vnd.ms-powerpoint.comments+xml"/>
  <Override PartName="/ppt/notesSlides/notesSlide2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8"/>
  </p:notesMasterIdLst>
  <p:handoutMasterIdLst>
    <p:handoutMasterId r:id="rId29"/>
  </p:handoutMasterIdLst>
  <p:sldIdLst>
    <p:sldId id="334" r:id="rId5"/>
    <p:sldId id="333" r:id="rId6"/>
    <p:sldId id="284" r:id="rId7"/>
    <p:sldId id="342" r:id="rId8"/>
    <p:sldId id="2017" r:id="rId9"/>
    <p:sldId id="2016" r:id="rId10"/>
    <p:sldId id="2018" r:id="rId11"/>
    <p:sldId id="2019" r:id="rId12"/>
    <p:sldId id="2020" r:id="rId13"/>
    <p:sldId id="2023" r:id="rId14"/>
    <p:sldId id="340" r:id="rId15"/>
    <p:sldId id="2022" r:id="rId16"/>
    <p:sldId id="2026" r:id="rId17"/>
    <p:sldId id="2029" r:id="rId18"/>
    <p:sldId id="348" r:id="rId19"/>
    <p:sldId id="2024" r:id="rId20"/>
    <p:sldId id="2027" r:id="rId21"/>
    <p:sldId id="2030" r:id="rId22"/>
    <p:sldId id="2028" r:id="rId23"/>
    <p:sldId id="2012" r:id="rId24"/>
    <p:sldId id="2014" r:id="rId25"/>
    <p:sldId id="277" r:id="rId26"/>
    <p:sldId id="2015"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EE95418-0289-40FB-DBB3-11FA8B034F41}" name="Farley, Roberta,  ALTSD" initials="RF" userId="S::Roberta.Farley@altsd.nm.gov::a3a5c57a-b769-49f9-a85c-b2765e645f47" providerId="AD"/>
  <p188:author id="{E0F98FD5-3A6D-142C-A96C-20307181242D}" name="Hoskins, Courtney,  ALTSD" initials="CH" userId="S::Courtney.Hoskins@altsd.nm.gov::d315b3a3-7b7b-4784-be80-14af84212d5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EE8E4"/>
    <a:srgbClr val="FDF3AD"/>
    <a:srgbClr val="003F3E"/>
    <a:srgbClr val="F7FDBF"/>
    <a:srgbClr val="FEFBC8"/>
    <a:srgbClr val="EEEBFB"/>
    <a:srgbClr val="3F0065"/>
    <a:srgbClr val="F1FA82"/>
    <a:srgbClr val="FDF8B5"/>
    <a:srgbClr val="F9FDC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5A9E764-0930-4F0C-8982-43CD7F34130D}" v="12" dt="2024-10-24T20:52:22.543"/>
    <p1510:client id="{A145AC00-96DA-95BC-0A76-1099F138FA83}" v="1171" dt="2024-10-24T14:04:03.93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138" autoAdjust="0"/>
    <p:restoredTop sz="85085" autoAdjust="0"/>
  </p:normalViewPr>
  <p:slideViewPr>
    <p:cSldViewPr snapToGrid="0">
      <p:cViewPr varScale="1">
        <p:scale>
          <a:sx n="103" d="100"/>
          <a:sy n="103" d="100"/>
        </p:scale>
        <p:origin x="1528" y="176"/>
      </p:cViewPr>
      <p:guideLst/>
    </p:cSldViewPr>
  </p:slideViewPr>
  <p:notesTextViewPr>
    <p:cViewPr>
      <p:scale>
        <a:sx n="3" d="2"/>
        <a:sy n="3" d="2"/>
      </p:scale>
      <p:origin x="0" y="0"/>
    </p:cViewPr>
  </p:notesTextViewPr>
  <p:sorterViewPr>
    <p:cViewPr>
      <p:scale>
        <a:sx n="80" d="100"/>
        <a:sy n="80" d="100"/>
      </p:scale>
      <p:origin x="0" y="0"/>
    </p:cViewPr>
  </p:sorterViewPr>
  <p:notesViewPr>
    <p:cSldViewPr snapToGrid="0" showGuides="1">
      <p:cViewPr varScale="1">
        <p:scale>
          <a:sx n="85" d="100"/>
          <a:sy n="85" d="100"/>
        </p:scale>
        <p:origin x="3888"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36"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arley, Roberta,  ALTSD" userId="a3a5c57a-b769-49f9-a85c-b2765e645f47" providerId="ADAL" clId="{95A9E764-0930-4F0C-8982-43CD7F34130D}"/>
    <pc:docChg chg="undo custSel addSld delSld modSld sldOrd">
      <pc:chgData name="Farley, Roberta,  ALTSD" userId="a3a5c57a-b769-49f9-a85c-b2765e645f47" providerId="ADAL" clId="{95A9E764-0930-4F0C-8982-43CD7F34130D}" dt="2024-10-24T21:17:50.335" v="1059" actId="20577"/>
      <pc:docMkLst>
        <pc:docMk/>
      </pc:docMkLst>
      <pc:sldChg chg="del">
        <pc:chgData name="Farley, Roberta,  ALTSD" userId="a3a5c57a-b769-49f9-a85c-b2765e645f47" providerId="ADAL" clId="{95A9E764-0930-4F0C-8982-43CD7F34130D}" dt="2024-10-17T20:16:33.988" v="520" actId="47"/>
        <pc:sldMkLst>
          <pc:docMk/>
          <pc:sldMk cId="433810011" sldId="268"/>
        </pc:sldMkLst>
      </pc:sldChg>
      <pc:sldChg chg="del">
        <pc:chgData name="Farley, Roberta,  ALTSD" userId="a3a5c57a-b769-49f9-a85c-b2765e645f47" providerId="ADAL" clId="{95A9E764-0930-4F0C-8982-43CD7F34130D}" dt="2024-10-17T20:16:45.953" v="521" actId="47"/>
        <pc:sldMkLst>
          <pc:docMk/>
          <pc:sldMk cId="1208145068" sldId="281"/>
        </pc:sldMkLst>
      </pc:sldChg>
      <pc:sldChg chg="modNotesTx">
        <pc:chgData name="Farley, Roberta,  ALTSD" userId="a3a5c57a-b769-49f9-a85c-b2765e645f47" providerId="ADAL" clId="{95A9E764-0930-4F0C-8982-43CD7F34130D}" dt="2024-10-17T20:22:47.275" v="571"/>
        <pc:sldMkLst>
          <pc:docMk/>
          <pc:sldMk cId="1951553687" sldId="284"/>
        </pc:sldMkLst>
      </pc:sldChg>
      <pc:sldChg chg="del">
        <pc:chgData name="Farley, Roberta,  ALTSD" userId="a3a5c57a-b769-49f9-a85c-b2765e645f47" providerId="ADAL" clId="{95A9E764-0930-4F0C-8982-43CD7F34130D}" dt="2024-10-17T20:16:45.953" v="521" actId="47"/>
        <pc:sldMkLst>
          <pc:docMk/>
          <pc:sldMk cId="3902863338" sldId="290"/>
        </pc:sldMkLst>
      </pc:sldChg>
      <pc:sldChg chg="del">
        <pc:chgData name="Farley, Roberta,  ALTSD" userId="a3a5c57a-b769-49f9-a85c-b2765e645f47" providerId="ADAL" clId="{95A9E764-0930-4F0C-8982-43CD7F34130D}" dt="2024-10-17T20:16:45.953" v="521" actId="47"/>
        <pc:sldMkLst>
          <pc:docMk/>
          <pc:sldMk cId="721061677" sldId="310"/>
        </pc:sldMkLst>
      </pc:sldChg>
      <pc:sldChg chg="del">
        <pc:chgData name="Farley, Roberta,  ALTSD" userId="a3a5c57a-b769-49f9-a85c-b2765e645f47" providerId="ADAL" clId="{95A9E764-0930-4F0C-8982-43CD7F34130D}" dt="2024-10-17T20:16:45.953" v="521" actId="47"/>
        <pc:sldMkLst>
          <pc:docMk/>
          <pc:sldMk cId="3183454823" sldId="316"/>
        </pc:sldMkLst>
      </pc:sldChg>
      <pc:sldChg chg="modSp mod modNotesTx">
        <pc:chgData name="Farley, Roberta,  ALTSD" userId="a3a5c57a-b769-49f9-a85c-b2765e645f47" providerId="ADAL" clId="{95A9E764-0930-4F0C-8982-43CD7F34130D}" dt="2024-10-17T20:26:09.999" v="586" actId="14100"/>
        <pc:sldMkLst>
          <pc:docMk/>
          <pc:sldMk cId="1095714059" sldId="333"/>
        </pc:sldMkLst>
        <pc:picChg chg="mod">
          <ac:chgData name="Farley, Roberta,  ALTSD" userId="a3a5c57a-b769-49f9-a85c-b2765e645f47" providerId="ADAL" clId="{95A9E764-0930-4F0C-8982-43CD7F34130D}" dt="2024-10-17T20:24:59.696" v="580" actId="1076"/>
          <ac:picMkLst>
            <pc:docMk/>
            <pc:sldMk cId="1095714059" sldId="333"/>
            <ac:picMk id="9" creationId="{5E8B9463-62C0-E798-0ACD-18A1B2A2B6AA}"/>
          </ac:picMkLst>
        </pc:picChg>
        <pc:picChg chg="mod">
          <ac:chgData name="Farley, Roberta,  ALTSD" userId="a3a5c57a-b769-49f9-a85c-b2765e645f47" providerId="ADAL" clId="{95A9E764-0930-4F0C-8982-43CD7F34130D}" dt="2024-10-17T20:25:10.638" v="582" actId="1076"/>
          <ac:picMkLst>
            <pc:docMk/>
            <pc:sldMk cId="1095714059" sldId="333"/>
            <ac:picMk id="14" creationId="{3CAC629A-5CB3-55A1-27E8-3C560E8C6E44}"/>
          </ac:picMkLst>
        </pc:picChg>
        <pc:picChg chg="mod">
          <ac:chgData name="Farley, Roberta,  ALTSD" userId="a3a5c57a-b769-49f9-a85c-b2765e645f47" providerId="ADAL" clId="{95A9E764-0930-4F0C-8982-43CD7F34130D}" dt="2024-10-17T20:26:09.999" v="586" actId="14100"/>
          <ac:picMkLst>
            <pc:docMk/>
            <pc:sldMk cId="1095714059" sldId="333"/>
            <ac:picMk id="23" creationId="{D9A42F2B-2E2C-B70A-7520-2D84985072E9}"/>
          </ac:picMkLst>
        </pc:picChg>
      </pc:sldChg>
      <pc:sldChg chg="modSp mod">
        <pc:chgData name="Farley, Roberta,  ALTSD" userId="a3a5c57a-b769-49f9-a85c-b2765e645f47" providerId="ADAL" clId="{95A9E764-0930-4F0C-8982-43CD7F34130D}" dt="2024-10-17T20:24:34.116" v="579" actId="1076"/>
        <pc:sldMkLst>
          <pc:docMk/>
          <pc:sldMk cId="48392082" sldId="334"/>
        </pc:sldMkLst>
        <pc:spChg chg="mod">
          <ac:chgData name="Farley, Roberta,  ALTSD" userId="a3a5c57a-b769-49f9-a85c-b2765e645f47" providerId="ADAL" clId="{95A9E764-0930-4F0C-8982-43CD7F34130D}" dt="2024-10-17T20:24:12.183" v="575" actId="20577"/>
          <ac:spMkLst>
            <pc:docMk/>
            <pc:sldMk cId="48392082" sldId="334"/>
            <ac:spMk id="8" creationId="{6789A165-A76E-F1C9-79BA-DF3C8EF7F559}"/>
          </ac:spMkLst>
        </pc:spChg>
        <pc:picChg chg="mod">
          <ac:chgData name="Farley, Roberta,  ALTSD" userId="a3a5c57a-b769-49f9-a85c-b2765e645f47" providerId="ADAL" clId="{95A9E764-0930-4F0C-8982-43CD7F34130D}" dt="2024-10-17T20:24:27.727" v="578" actId="1076"/>
          <ac:picMkLst>
            <pc:docMk/>
            <pc:sldMk cId="48392082" sldId="334"/>
            <ac:picMk id="10" creationId="{6A70D5BA-1E29-0720-1147-AF546831C265}"/>
          </ac:picMkLst>
        </pc:picChg>
        <pc:picChg chg="mod">
          <ac:chgData name="Farley, Roberta,  ALTSD" userId="a3a5c57a-b769-49f9-a85c-b2765e645f47" providerId="ADAL" clId="{95A9E764-0930-4F0C-8982-43CD7F34130D}" dt="2024-10-17T20:24:34.116" v="579" actId="1076"/>
          <ac:picMkLst>
            <pc:docMk/>
            <pc:sldMk cId="48392082" sldId="334"/>
            <ac:picMk id="11" creationId="{42590AC7-036E-A664-8F24-08B2A797CA1A}"/>
          </ac:picMkLst>
        </pc:picChg>
      </pc:sldChg>
      <pc:sldChg chg="del">
        <pc:chgData name="Farley, Roberta,  ALTSD" userId="a3a5c57a-b769-49f9-a85c-b2765e645f47" providerId="ADAL" clId="{95A9E764-0930-4F0C-8982-43CD7F34130D}" dt="2024-10-17T20:16:45.953" v="521" actId="47"/>
        <pc:sldMkLst>
          <pc:docMk/>
          <pc:sldMk cId="970297392" sldId="339"/>
        </pc:sldMkLst>
      </pc:sldChg>
      <pc:sldChg chg="modSp mod modAnim">
        <pc:chgData name="Farley, Roberta,  ALTSD" userId="a3a5c57a-b769-49f9-a85c-b2765e645f47" providerId="ADAL" clId="{95A9E764-0930-4F0C-8982-43CD7F34130D}" dt="2024-10-24T20:40:52.554" v="800" actId="1076"/>
        <pc:sldMkLst>
          <pc:docMk/>
          <pc:sldMk cId="4136105861" sldId="340"/>
        </pc:sldMkLst>
        <pc:spChg chg="mod">
          <ac:chgData name="Farley, Roberta,  ALTSD" userId="a3a5c57a-b769-49f9-a85c-b2765e645f47" providerId="ADAL" clId="{95A9E764-0930-4F0C-8982-43CD7F34130D}" dt="2024-10-24T20:40:52.554" v="800" actId="1076"/>
          <ac:spMkLst>
            <pc:docMk/>
            <pc:sldMk cId="4136105861" sldId="340"/>
            <ac:spMk id="8" creationId="{7344FC69-63F5-7F24-CA6C-D274ADE37716}"/>
          </ac:spMkLst>
        </pc:spChg>
        <pc:spChg chg="mod">
          <ac:chgData name="Farley, Roberta,  ALTSD" userId="a3a5c57a-b769-49f9-a85c-b2765e645f47" providerId="ADAL" clId="{95A9E764-0930-4F0C-8982-43CD7F34130D}" dt="2024-10-24T20:22:00.083" v="732" actId="20577"/>
          <ac:spMkLst>
            <pc:docMk/>
            <pc:sldMk cId="4136105861" sldId="340"/>
            <ac:spMk id="14" creationId="{487C6B58-1428-A947-21C6-7C5FC445A0F8}"/>
          </ac:spMkLst>
        </pc:spChg>
        <pc:picChg chg="mod">
          <ac:chgData name="Farley, Roberta,  ALTSD" userId="a3a5c57a-b769-49f9-a85c-b2765e645f47" providerId="ADAL" clId="{95A9E764-0930-4F0C-8982-43CD7F34130D}" dt="2024-10-24T20:32:28.727" v="738" actId="1076"/>
          <ac:picMkLst>
            <pc:docMk/>
            <pc:sldMk cId="4136105861" sldId="340"/>
            <ac:picMk id="3" creationId="{AEB95FA5-7314-615F-62D4-8D8F7F2AEA29}"/>
          </ac:picMkLst>
        </pc:picChg>
        <pc:picChg chg="mod">
          <ac:chgData name="Farley, Roberta,  ALTSD" userId="a3a5c57a-b769-49f9-a85c-b2765e645f47" providerId="ADAL" clId="{95A9E764-0930-4F0C-8982-43CD7F34130D}" dt="2024-10-24T20:40:46.006" v="799" actId="1076"/>
          <ac:picMkLst>
            <pc:docMk/>
            <pc:sldMk cId="4136105861" sldId="340"/>
            <ac:picMk id="10" creationId="{7CAF8264-AB69-2EB5-B255-0A77BB2DA750}"/>
          </ac:picMkLst>
        </pc:picChg>
      </pc:sldChg>
      <pc:sldChg chg="del">
        <pc:chgData name="Farley, Roberta,  ALTSD" userId="a3a5c57a-b769-49f9-a85c-b2765e645f47" providerId="ADAL" clId="{95A9E764-0930-4F0C-8982-43CD7F34130D}" dt="2024-10-17T20:16:45.953" v="521" actId="47"/>
        <pc:sldMkLst>
          <pc:docMk/>
          <pc:sldMk cId="3060979107" sldId="341"/>
        </pc:sldMkLst>
      </pc:sldChg>
      <pc:sldChg chg="modSp mod ord">
        <pc:chgData name="Farley, Roberta,  ALTSD" userId="a3a5c57a-b769-49f9-a85c-b2765e645f47" providerId="ADAL" clId="{95A9E764-0930-4F0C-8982-43CD7F34130D}" dt="2024-10-17T20:27:22.378" v="591" actId="1076"/>
        <pc:sldMkLst>
          <pc:docMk/>
          <pc:sldMk cId="3173575140" sldId="342"/>
        </pc:sldMkLst>
        <pc:picChg chg="mod">
          <ac:chgData name="Farley, Roberta,  ALTSD" userId="a3a5c57a-b769-49f9-a85c-b2765e645f47" providerId="ADAL" clId="{95A9E764-0930-4F0C-8982-43CD7F34130D}" dt="2024-10-17T20:27:22.378" v="591" actId="1076"/>
          <ac:picMkLst>
            <pc:docMk/>
            <pc:sldMk cId="3173575140" sldId="342"/>
            <ac:picMk id="4" creationId="{9FA14A3A-0AD7-0A0E-13A6-409A5F306593}"/>
          </ac:picMkLst>
        </pc:picChg>
      </pc:sldChg>
      <pc:sldChg chg="del">
        <pc:chgData name="Farley, Roberta,  ALTSD" userId="a3a5c57a-b769-49f9-a85c-b2765e645f47" providerId="ADAL" clId="{95A9E764-0930-4F0C-8982-43CD7F34130D}" dt="2024-10-17T20:16:45.953" v="521" actId="47"/>
        <pc:sldMkLst>
          <pc:docMk/>
          <pc:sldMk cId="2670561052" sldId="344"/>
        </pc:sldMkLst>
      </pc:sldChg>
      <pc:sldChg chg="del">
        <pc:chgData name="Farley, Roberta,  ALTSD" userId="a3a5c57a-b769-49f9-a85c-b2765e645f47" providerId="ADAL" clId="{95A9E764-0930-4F0C-8982-43CD7F34130D}" dt="2024-10-17T20:16:45.953" v="521" actId="47"/>
        <pc:sldMkLst>
          <pc:docMk/>
          <pc:sldMk cId="3865561048" sldId="345"/>
        </pc:sldMkLst>
      </pc:sldChg>
      <pc:sldChg chg="del">
        <pc:chgData name="Farley, Roberta,  ALTSD" userId="a3a5c57a-b769-49f9-a85c-b2765e645f47" providerId="ADAL" clId="{95A9E764-0930-4F0C-8982-43CD7F34130D}" dt="2024-10-17T20:16:45.953" v="521" actId="47"/>
        <pc:sldMkLst>
          <pc:docMk/>
          <pc:sldMk cId="3754816752" sldId="347"/>
        </pc:sldMkLst>
      </pc:sldChg>
      <pc:sldChg chg="addSp modSp mod ord">
        <pc:chgData name="Farley, Roberta,  ALTSD" userId="a3a5c57a-b769-49f9-a85c-b2765e645f47" providerId="ADAL" clId="{95A9E764-0930-4F0C-8982-43CD7F34130D}" dt="2024-10-17T20:36:04.567" v="701" actId="207"/>
        <pc:sldMkLst>
          <pc:docMk/>
          <pc:sldMk cId="4277334943" sldId="348"/>
        </pc:sldMkLst>
        <pc:spChg chg="mod">
          <ac:chgData name="Farley, Roberta,  ALTSD" userId="a3a5c57a-b769-49f9-a85c-b2765e645f47" providerId="ADAL" clId="{95A9E764-0930-4F0C-8982-43CD7F34130D}" dt="2024-10-17T19:43:35.633" v="75" actId="20577"/>
          <ac:spMkLst>
            <pc:docMk/>
            <pc:sldMk cId="4277334943" sldId="348"/>
            <ac:spMk id="2" creationId="{D730BCBE-7A2F-AEDE-9CE6-B886B56C71D2}"/>
          </ac:spMkLst>
        </pc:spChg>
        <pc:spChg chg="add mod">
          <ac:chgData name="Farley, Roberta,  ALTSD" userId="a3a5c57a-b769-49f9-a85c-b2765e645f47" providerId="ADAL" clId="{95A9E764-0930-4F0C-8982-43CD7F34130D}" dt="2024-10-17T19:44:00.151" v="77" actId="207"/>
          <ac:spMkLst>
            <pc:docMk/>
            <pc:sldMk cId="4277334943" sldId="348"/>
            <ac:spMk id="4" creationId="{6C07DD64-62DA-E508-0CB9-C4422DB9B56E}"/>
          </ac:spMkLst>
        </pc:spChg>
        <pc:spChg chg="add mod">
          <ac:chgData name="Farley, Roberta,  ALTSD" userId="a3a5c57a-b769-49f9-a85c-b2765e645f47" providerId="ADAL" clId="{95A9E764-0930-4F0C-8982-43CD7F34130D}" dt="2024-10-17T19:44:00.151" v="77" actId="207"/>
          <ac:spMkLst>
            <pc:docMk/>
            <pc:sldMk cId="4277334943" sldId="348"/>
            <ac:spMk id="5" creationId="{0D87D75C-AACE-9042-5F42-EAB8DC234523}"/>
          </ac:spMkLst>
        </pc:spChg>
        <pc:spChg chg="add mod">
          <ac:chgData name="Farley, Roberta,  ALTSD" userId="a3a5c57a-b769-49f9-a85c-b2765e645f47" providerId="ADAL" clId="{95A9E764-0930-4F0C-8982-43CD7F34130D}" dt="2024-10-17T19:44:00.151" v="77" actId="207"/>
          <ac:spMkLst>
            <pc:docMk/>
            <pc:sldMk cId="4277334943" sldId="348"/>
            <ac:spMk id="6" creationId="{63F377A1-391C-5F6B-1571-F8345FF64F33}"/>
          </ac:spMkLst>
        </pc:spChg>
        <pc:spChg chg="add mod">
          <ac:chgData name="Farley, Roberta,  ALTSD" userId="a3a5c57a-b769-49f9-a85c-b2765e645f47" providerId="ADAL" clId="{95A9E764-0930-4F0C-8982-43CD7F34130D}" dt="2024-10-17T20:36:04.567" v="701" actId="207"/>
          <ac:spMkLst>
            <pc:docMk/>
            <pc:sldMk cId="4277334943" sldId="348"/>
            <ac:spMk id="19" creationId="{DF517B73-DBC9-5E58-5EA2-2C32C2CCE183}"/>
          </ac:spMkLst>
        </pc:spChg>
        <pc:picChg chg="add mod">
          <ac:chgData name="Farley, Roberta,  ALTSD" userId="a3a5c57a-b769-49f9-a85c-b2765e645f47" providerId="ADAL" clId="{95A9E764-0930-4F0C-8982-43CD7F34130D}" dt="2024-10-17T19:44:57.463" v="82" actId="207"/>
          <ac:picMkLst>
            <pc:docMk/>
            <pc:sldMk cId="4277334943" sldId="348"/>
            <ac:picMk id="7" creationId="{A30C99FB-5F68-FC95-6F2F-96F6EFCE419E}"/>
          </ac:picMkLst>
        </pc:picChg>
        <pc:picChg chg="add mod">
          <ac:chgData name="Farley, Roberta,  ALTSD" userId="a3a5c57a-b769-49f9-a85c-b2765e645f47" providerId="ADAL" clId="{95A9E764-0930-4F0C-8982-43CD7F34130D}" dt="2024-10-17T19:44:49.231" v="81" actId="207"/>
          <ac:picMkLst>
            <pc:docMk/>
            <pc:sldMk cId="4277334943" sldId="348"/>
            <ac:picMk id="15" creationId="{34E21367-EF8C-FD32-740D-DB2790845A25}"/>
          </ac:picMkLst>
        </pc:picChg>
        <pc:picChg chg="add mod">
          <ac:chgData name="Farley, Roberta,  ALTSD" userId="a3a5c57a-b769-49f9-a85c-b2765e645f47" providerId="ADAL" clId="{95A9E764-0930-4F0C-8982-43CD7F34130D}" dt="2024-10-17T19:44:43.586" v="80" actId="207"/>
          <ac:picMkLst>
            <pc:docMk/>
            <pc:sldMk cId="4277334943" sldId="348"/>
            <ac:picMk id="17" creationId="{90F2ABAF-9972-351F-64E3-12F2C8EF3484}"/>
          </ac:picMkLst>
        </pc:picChg>
      </pc:sldChg>
      <pc:sldChg chg="del">
        <pc:chgData name="Farley, Roberta,  ALTSD" userId="a3a5c57a-b769-49f9-a85c-b2765e645f47" providerId="ADAL" clId="{95A9E764-0930-4F0C-8982-43CD7F34130D}" dt="2024-10-17T20:16:45.953" v="521" actId="47"/>
        <pc:sldMkLst>
          <pc:docMk/>
          <pc:sldMk cId="4037419954" sldId="349"/>
        </pc:sldMkLst>
      </pc:sldChg>
      <pc:sldChg chg="del">
        <pc:chgData name="Farley, Roberta,  ALTSD" userId="a3a5c57a-b769-49f9-a85c-b2765e645f47" providerId="ADAL" clId="{95A9E764-0930-4F0C-8982-43CD7F34130D}" dt="2024-10-17T20:16:45.953" v="521" actId="47"/>
        <pc:sldMkLst>
          <pc:docMk/>
          <pc:sldMk cId="950111749" sldId="350"/>
        </pc:sldMkLst>
      </pc:sldChg>
      <pc:sldChg chg="del">
        <pc:chgData name="Farley, Roberta,  ALTSD" userId="a3a5c57a-b769-49f9-a85c-b2765e645f47" providerId="ADAL" clId="{95A9E764-0930-4F0C-8982-43CD7F34130D}" dt="2024-10-17T20:16:45.953" v="521" actId="47"/>
        <pc:sldMkLst>
          <pc:docMk/>
          <pc:sldMk cId="2504788925" sldId="351"/>
        </pc:sldMkLst>
      </pc:sldChg>
      <pc:sldChg chg="del">
        <pc:chgData name="Farley, Roberta,  ALTSD" userId="a3a5c57a-b769-49f9-a85c-b2765e645f47" providerId="ADAL" clId="{95A9E764-0930-4F0C-8982-43CD7F34130D}" dt="2024-10-17T20:16:45.953" v="521" actId="47"/>
        <pc:sldMkLst>
          <pc:docMk/>
          <pc:sldMk cId="1472691237" sldId="352"/>
        </pc:sldMkLst>
      </pc:sldChg>
      <pc:sldChg chg="del">
        <pc:chgData name="Farley, Roberta,  ALTSD" userId="a3a5c57a-b769-49f9-a85c-b2765e645f47" providerId="ADAL" clId="{95A9E764-0930-4F0C-8982-43CD7F34130D}" dt="2024-10-17T20:16:45.953" v="521" actId="47"/>
        <pc:sldMkLst>
          <pc:docMk/>
          <pc:sldMk cId="2153259043" sldId="353"/>
        </pc:sldMkLst>
      </pc:sldChg>
      <pc:sldChg chg="del">
        <pc:chgData name="Farley, Roberta,  ALTSD" userId="a3a5c57a-b769-49f9-a85c-b2765e645f47" providerId="ADAL" clId="{95A9E764-0930-4F0C-8982-43CD7F34130D}" dt="2024-10-17T20:16:45.953" v="521" actId="47"/>
        <pc:sldMkLst>
          <pc:docMk/>
          <pc:sldMk cId="3228617889" sldId="354"/>
        </pc:sldMkLst>
      </pc:sldChg>
      <pc:sldChg chg="del">
        <pc:chgData name="Farley, Roberta,  ALTSD" userId="a3a5c57a-b769-49f9-a85c-b2765e645f47" providerId="ADAL" clId="{95A9E764-0930-4F0C-8982-43CD7F34130D}" dt="2024-10-17T20:16:45.953" v="521" actId="47"/>
        <pc:sldMkLst>
          <pc:docMk/>
          <pc:sldMk cId="2554134528" sldId="355"/>
        </pc:sldMkLst>
      </pc:sldChg>
      <pc:sldChg chg="del">
        <pc:chgData name="Farley, Roberta,  ALTSD" userId="a3a5c57a-b769-49f9-a85c-b2765e645f47" providerId="ADAL" clId="{95A9E764-0930-4F0C-8982-43CD7F34130D}" dt="2024-10-17T20:16:45.953" v="521" actId="47"/>
        <pc:sldMkLst>
          <pc:docMk/>
          <pc:sldMk cId="1584679871" sldId="356"/>
        </pc:sldMkLst>
      </pc:sldChg>
      <pc:sldChg chg="del">
        <pc:chgData name="Farley, Roberta,  ALTSD" userId="a3a5c57a-b769-49f9-a85c-b2765e645f47" providerId="ADAL" clId="{95A9E764-0930-4F0C-8982-43CD7F34130D}" dt="2024-10-17T20:16:45.953" v="521" actId="47"/>
        <pc:sldMkLst>
          <pc:docMk/>
          <pc:sldMk cId="799854582" sldId="357"/>
        </pc:sldMkLst>
      </pc:sldChg>
      <pc:sldChg chg="del">
        <pc:chgData name="Farley, Roberta,  ALTSD" userId="a3a5c57a-b769-49f9-a85c-b2765e645f47" providerId="ADAL" clId="{95A9E764-0930-4F0C-8982-43CD7F34130D}" dt="2024-10-17T20:16:45.953" v="521" actId="47"/>
        <pc:sldMkLst>
          <pc:docMk/>
          <pc:sldMk cId="365945366" sldId="359"/>
        </pc:sldMkLst>
      </pc:sldChg>
      <pc:sldChg chg="del">
        <pc:chgData name="Farley, Roberta,  ALTSD" userId="a3a5c57a-b769-49f9-a85c-b2765e645f47" providerId="ADAL" clId="{95A9E764-0930-4F0C-8982-43CD7F34130D}" dt="2024-10-17T20:16:45.953" v="521" actId="47"/>
        <pc:sldMkLst>
          <pc:docMk/>
          <pc:sldMk cId="1333264782" sldId="361"/>
        </pc:sldMkLst>
      </pc:sldChg>
      <pc:sldChg chg="del">
        <pc:chgData name="Farley, Roberta,  ALTSD" userId="a3a5c57a-b769-49f9-a85c-b2765e645f47" providerId="ADAL" clId="{95A9E764-0930-4F0C-8982-43CD7F34130D}" dt="2024-10-17T20:16:45.953" v="521" actId="47"/>
        <pc:sldMkLst>
          <pc:docMk/>
          <pc:sldMk cId="2820733045" sldId="362"/>
        </pc:sldMkLst>
      </pc:sldChg>
      <pc:sldChg chg="del">
        <pc:chgData name="Farley, Roberta,  ALTSD" userId="a3a5c57a-b769-49f9-a85c-b2765e645f47" providerId="ADAL" clId="{95A9E764-0930-4F0C-8982-43CD7F34130D}" dt="2024-10-17T20:16:45.953" v="521" actId="47"/>
        <pc:sldMkLst>
          <pc:docMk/>
          <pc:sldMk cId="3145500459" sldId="363"/>
        </pc:sldMkLst>
      </pc:sldChg>
      <pc:sldChg chg="del">
        <pc:chgData name="Farley, Roberta,  ALTSD" userId="a3a5c57a-b769-49f9-a85c-b2765e645f47" providerId="ADAL" clId="{95A9E764-0930-4F0C-8982-43CD7F34130D}" dt="2024-10-17T20:16:45.953" v="521" actId="47"/>
        <pc:sldMkLst>
          <pc:docMk/>
          <pc:sldMk cId="2033075013" sldId="2007"/>
        </pc:sldMkLst>
      </pc:sldChg>
      <pc:sldChg chg="del">
        <pc:chgData name="Farley, Roberta,  ALTSD" userId="a3a5c57a-b769-49f9-a85c-b2765e645f47" providerId="ADAL" clId="{95A9E764-0930-4F0C-8982-43CD7F34130D}" dt="2024-10-17T20:16:45.953" v="521" actId="47"/>
        <pc:sldMkLst>
          <pc:docMk/>
          <pc:sldMk cId="1295936719" sldId="2008"/>
        </pc:sldMkLst>
      </pc:sldChg>
      <pc:sldChg chg="del">
        <pc:chgData name="Farley, Roberta,  ALTSD" userId="a3a5c57a-b769-49f9-a85c-b2765e645f47" providerId="ADAL" clId="{95A9E764-0930-4F0C-8982-43CD7F34130D}" dt="2024-10-17T20:16:45.953" v="521" actId="47"/>
        <pc:sldMkLst>
          <pc:docMk/>
          <pc:sldMk cId="747371614" sldId="2010"/>
        </pc:sldMkLst>
      </pc:sldChg>
      <pc:sldChg chg="delSp del mod">
        <pc:chgData name="Farley, Roberta,  ALTSD" userId="a3a5c57a-b769-49f9-a85c-b2765e645f47" providerId="ADAL" clId="{95A9E764-0930-4F0C-8982-43CD7F34130D}" dt="2024-10-17T20:17:06.662" v="523" actId="47"/>
        <pc:sldMkLst>
          <pc:docMk/>
          <pc:sldMk cId="2341360310" sldId="2011"/>
        </pc:sldMkLst>
        <pc:picChg chg="del">
          <ac:chgData name="Farley, Roberta,  ALTSD" userId="a3a5c57a-b769-49f9-a85c-b2765e645f47" providerId="ADAL" clId="{95A9E764-0930-4F0C-8982-43CD7F34130D}" dt="2024-10-17T20:17:02.940" v="522" actId="478"/>
          <ac:picMkLst>
            <pc:docMk/>
            <pc:sldMk cId="2341360310" sldId="2011"/>
            <ac:picMk id="7" creationId="{D978AE2D-3E51-CAC8-A1E2-F25609AE95B3}"/>
          </ac:picMkLst>
        </pc:picChg>
      </pc:sldChg>
      <pc:sldChg chg="addSp delSp modSp mod">
        <pc:chgData name="Farley, Roberta,  ALTSD" userId="a3a5c57a-b769-49f9-a85c-b2765e645f47" providerId="ADAL" clId="{95A9E764-0930-4F0C-8982-43CD7F34130D}" dt="2024-10-17T20:19:00.634" v="565" actId="255"/>
        <pc:sldMkLst>
          <pc:docMk/>
          <pc:sldMk cId="1125146405" sldId="2012"/>
        </pc:sldMkLst>
        <pc:spChg chg="mod">
          <ac:chgData name="Farley, Roberta,  ALTSD" userId="a3a5c57a-b769-49f9-a85c-b2765e645f47" providerId="ADAL" clId="{95A9E764-0930-4F0C-8982-43CD7F34130D}" dt="2024-10-17T20:17:16.700" v="542" actId="20577"/>
          <ac:spMkLst>
            <pc:docMk/>
            <pc:sldMk cId="1125146405" sldId="2012"/>
            <ac:spMk id="2" creationId="{759F0125-5ECA-3EC0-EC8B-9CB758EB3056}"/>
          </ac:spMkLst>
        </pc:spChg>
        <pc:spChg chg="del">
          <ac:chgData name="Farley, Roberta,  ALTSD" userId="a3a5c57a-b769-49f9-a85c-b2765e645f47" providerId="ADAL" clId="{95A9E764-0930-4F0C-8982-43CD7F34130D}" dt="2024-10-17T20:17:22.125" v="543" actId="478"/>
          <ac:spMkLst>
            <pc:docMk/>
            <pc:sldMk cId="1125146405" sldId="2012"/>
            <ac:spMk id="3" creationId="{14F16124-C6CC-79A1-2772-54B6FDE47624}"/>
          </ac:spMkLst>
        </pc:spChg>
        <pc:spChg chg="add mod">
          <ac:chgData name="Farley, Roberta,  ALTSD" userId="a3a5c57a-b769-49f9-a85c-b2765e645f47" providerId="ADAL" clId="{95A9E764-0930-4F0C-8982-43CD7F34130D}" dt="2024-10-17T20:19:00.634" v="565" actId="255"/>
          <ac:spMkLst>
            <pc:docMk/>
            <pc:sldMk cId="1125146405" sldId="2012"/>
            <ac:spMk id="4" creationId="{AC8D59BE-3CED-E529-598E-A2752A46DBA6}"/>
          </ac:spMkLst>
        </pc:spChg>
      </pc:sldChg>
      <pc:sldChg chg="addSp delSp modSp mod">
        <pc:chgData name="Farley, Roberta,  ALTSD" userId="a3a5c57a-b769-49f9-a85c-b2765e645f47" providerId="ADAL" clId="{95A9E764-0930-4F0C-8982-43CD7F34130D}" dt="2024-10-17T20:19:22.368" v="568" actId="207"/>
        <pc:sldMkLst>
          <pc:docMk/>
          <pc:sldMk cId="2739551178" sldId="2014"/>
        </pc:sldMkLst>
        <pc:spChg chg="add mod">
          <ac:chgData name="Farley, Roberta,  ALTSD" userId="a3a5c57a-b769-49f9-a85c-b2765e645f47" providerId="ADAL" clId="{95A9E764-0930-4F0C-8982-43CD7F34130D}" dt="2024-10-17T20:19:22.368" v="568" actId="207"/>
          <ac:spMkLst>
            <pc:docMk/>
            <pc:sldMk cId="2739551178" sldId="2014"/>
            <ac:spMk id="3" creationId="{EDACFC53-40C0-2C62-0787-16A88E649DB2}"/>
          </ac:spMkLst>
        </pc:spChg>
        <pc:spChg chg="del">
          <ac:chgData name="Farley, Roberta,  ALTSD" userId="a3a5c57a-b769-49f9-a85c-b2765e645f47" providerId="ADAL" clId="{95A9E764-0930-4F0C-8982-43CD7F34130D}" dt="2024-10-17T20:19:08.487" v="566" actId="478"/>
          <ac:spMkLst>
            <pc:docMk/>
            <pc:sldMk cId="2739551178" sldId="2014"/>
            <ac:spMk id="4" creationId="{C9B99596-B7CB-554D-5B10-328A2374385F}"/>
          </ac:spMkLst>
        </pc:spChg>
      </pc:sldChg>
      <pc:sldChg chg="modSp mod">
        <pc:chgData name="Farley, Roberta,  ALTSD" userId="a3a5c57a-b769-49f9-a85c-b2765e645f47" providerId="ADAL" clId="{95A9E764-0930-4F0C-8982-43CD7F34130D}" dt="2024-10-17T20:29:23.704" v="602" actId="1076"/>
        <pc:sldMkLst>
          <pc:docMk/>
          <pc:sldMk cId="767833937" sldId="2016"/>
        </pc:sldMkLst>
        <pc:spChg chg="mod">
          <ac:chgData name="Farley, Roberta,  ALTSD" userId="a3a5c57a-b769-49f9-a85c-b2765e645f47" providerId="ADAL" clId="{95A9E764-0930-4F0C-8982-43CD7F34130D}" dt="2024-10-17T20:29:23.704" v="602" actId="1076"/>
          <ac:spMkLst>
            <pc:docMk/>
            <pc:sldMk cId="767833937" sldId="2016"/>
            <ac:spMk id="2" creationId="{C2346FAF-C7A0-BC96-E975-9E3DB5B7E641}"/>
          </ac:spMkLst>
        </pc:spChg>
      </pc:sldChg>
      <pc:sldChg chg="modSp mod modNotesTx">
        <pc:chgData name="Farley, Roberta,  ALTSD" userId="a3a5c57a-b769-49f9-a85c-b2765e645f47" providerId="ADAL" clId="{95A9E764-0930-4F0C-8982-43CD7F34130D}" dt="2024-10-17T20:28:42.793" v="601" actId="1076"/>
        <pc:sldMkLst>
          <pc:docMk/>
          <pc:sldMk cId="336449835" sldId="2017"/>
        </pc:sldMkLst>
        <pc:spChg chg="mod">
          <ac:chgData name="Farley, Roberta,  ALTSD" userId="a3a5c57a-b769-49f9-a85c-b2765e645f47" providerId="ADAL" clId="{95A9E764-0930-4F0C-8982-43CD7F34130D}" dt="2024-10-17T20:28:03.131" v="595" actId="1076"/>
          <ac:spMkLst>
            <pc:docMk/>
            <pc:sldMk cId="336449835" sldId="2017"/>
            <ac:spMk id="4" creationId="{CA3E0776-8D9B-76AA-FF50-B61ADCFCF148}"/>
          </ac:spMkLst>
        </pc:spChg>
        <pc:spChg chg="mod">
          <ac:chgData name="Farley, Roberta,  ALTSD" userId="a3a5c57a-b769-49f9-a85c-b2765e645f47" providerId="ADAL" clId="{95A9E764-0930-4F0C-8982-43CD7F34130D}" dt="2024-10-17T20:28:07.798" v="596" actId="1076"/>
          <ac:spMkLst>
            <pc:docMk/>
            <pc:sldMk cId="336449835" sldId="2017"/>
            <ac:spMk id="5" creationId="{9D98B7E4-19E9-A823-50EE-D6E8D53693A8}"/>
          </ac:spMkLst>
        </pc:spChg>
        <pc:spChg chg="mod">
          <ac:chgData name="Farley, Roberta,  ALTSD" userId="a3a5c57a-b769-49f9-a85c-b2765e645f47" providerId="ADAL" clId="{95A9E764-0930-4F0C-8982-43CD7F34130D}" dt="2024-10-17T20:28:34.535" v="600" actId="1076"/>
          <ac:spMkLst>
            <pc:docMk/>
            <pc:sldMk cId="336449835" sldId="2017"/>
            <ac:spMk id="7" creationId="{E69A3F13-348D-0A00-2A27-28FD53650B16}"/>
          </ac:spMkLst>
        </pc:spChg>
        <pc:spChg chg="mod">
          <ac:chgData name="Farley, Roberta,  ALTSD" userId="a3a5c57a-b769-49f9-a85c-b2765e645f47" providerId="ADAL" clId="{95A9E764-0930-4F0C-8982-43CD7F34130D}" dt="2024-10-17T20:28:42.793" v="601" actId="1076"/>
          <ac:spMkLst>
            <pc:docMk/>
            <pc:sldMk cId="336449835" sldId="2017"/>
            <ac:spMk id="8" creationId="{2DA8954A-70E2-EBBA-B92D-84CCF82871D2}"/>
          </ac:spMkLst>
        </pc:spChg>
        <pc:spChg chg="mod">
          <ac:chgData name="Farley, Roberta,  ALTSD" userId="a3a5c57a-b769-49f9-a85c-b2765e645f47" providerId="ADAL" clId="{95A9E764-0930-4F0C-8982-43CD7F34130D}" dt="2024-10-17T20:28:19.733" v="598" actId="1076"/>
          <ac:spMkLst>
            <pc:docMk/>
            <pc:sldMk cId="336449835" sldId="2017"/>
            <ac:spMk id="11" creationId="{8D251610-C4EA-66D6-0CAE-94468CAF7204}"/>
          </ac:spMkLst>
        </pc:spChg>
        <pc:spChg chg="mod">
          <ac:chgData name="Farley, Roberta,  ALTSD" userId="a3a5c57a-b769-49f9-a85c-b2765e645f47" providerId="ADAL" clId="{95A9E764-0930-4F0C-8982-43CD7F34130D}" dt="2024-10-17T20:28:26.612" v="599" actId="1076"/>
          <ac:spMkLst>
            <pc:docMk/>
            <pc:sldMk cId="336449835" sldId="2017"/>
            <ac:spMk id="12" creationId="{160FB2E8-B70F-0DE1-A666-ADF164036AC0}"/>
          </ac:spMkLst>
        </pc:spChg>
        <pc:picChg chg="mod">
          <ac:chgData name="Farley, Roberta,  ALTSD" userId="a3a5c57a-b769-49f9-a85c-b2765e645f47" providerId="ADAL" clId="{95A9E764-0930-4F0C-8982-43CD7F34130D}" dt="2024-10-17T20:28:16.290" v="597" actId="1076"/>
          <ac:picMkLst>
            <pc:docMk/>
            <pc:sldMk cId="336449835" sldId="2017"/>
            <ac:picMk id="13" creationId="{E2BD6CB5-DF8A-2E68-8DF5-711421ED8C27}"/>
          </ac:picMkLst>
        </pc:picChg>
      </pc:sldChg>
      <pc:sldChg chg="modSp">
        <pc:chgData name="Farley, Roberta,  ALTSD" userId="a3a5c57a-b769-49f9-a85c-b2765e645f47" providerId="ADAL" clId="{95A9E764-0930-4F0C-8982-43CD7F34130D}" dt="2024-10-24T20:18:09.573" v="708" actId="20577"/>
        <pc:sldMkLst>
          <pc:docMk/>
          <pc:sldMk cId="3618116514" sldId="2019"/>
        </pc:sldMkLst>
        <pc:spChg chg="mod">
          <ac:chgData name="Farley, Roberta,  ALTSD" userId="a3a5c57a-b769-49f9-a85c-b2765e645f47" providerId="ADAL" clId="{95A9E764-0930-4F0C-8982-43CD7F34130D}" dt="2024-10-24T20:17:57.742" v="703" actId="5793"/>
          <ac:spMkLst>
            <pc:docMk/>
            <pc:sldMk cId="3618116514" sldId="2019"/>
            <ac:spMk id="3" creationId="{5E9F644E-4E8F-8ABE-6990-61E47EEFB5E3}"/>
          </ac:spMkLst>
        </pc:spChg>
        <pc:spChg chg="mod">
          <ac:chgData name="Farley, Roberta,  ALTSD" userId="a3a5c57a-b769-49f9-a85c-b2765e645f47" providerId="ADAL" clId="{95A9E764-0930-4F0C-8982-43CD7F34130D}" dt="2024-10-24T20:18:09.573" v="708" actId="20577"/>
          <ac:spMkLst>
            <pc:docMk/>
            <pc:sldMk cId="3618116514" sldId="2019"/>
            <ac:spMk id="4" creationId="{3B4EB6C5-D5BE-AA1C-DA8B-1E9FA610E71E}"/>
          </ac:spMkLst>
        </pc:spChg>
      </pc:sldChg>
      <pc:sldChg chg="modSp mod">
        <pc:chgData name="Farley, Roberta,  ALTSD" userId="a3a5c57a-b769-49f9-a85c-b2765e645f47" providerId="ADAL" clId="{95A9E764-0930-4F0C-8982-43CD7F34130D}" dt="2024-10-24T20:19:25.830" v="719" actId="20577"/>
        <pc:sldMkLst>
          <pc:docMk/>
          <pc:sldMk cId="3777967694" sldId="2020"/>
        </pc:sldMkLst>
        <pc:spChg chg="mod">
          <ac:chgData name="Farley, Roberta,  ALTSD" userId="a3a5c57a-b769-49f9-a85c-b2765e645f47" providerId="ADAL" clId="{95A9E764-0930-4F0C-8982-43CD7F34130D}" dt="2024-10-17T20:30:45.063" v="608" actId="1076"/>
          <ac:spMkLst>
            <pc:docMk/>
            <pc:sldMk cId="3777967694" sldId="2020"/>
            <ac:spMk id="2" creationId="{C2346FAF-C7A0-BC96-E975-9E3DB5B7E641}"/>
          </ac:spMkLst>
        </pc:spChg>
        <pc:spChg chg="mod">
          <ac:chgData name="Farley, Roberta,  ALTSD" userId="a3a5c57a-b769-49f9-a85c-b2765e645f47" providerId="ADAL" clId="{95A9E764-0930-4F0C-8982-43CD7F34130D}" dt="2024-10-24T20:19:25.830" v="719" actId="20577"/>
          <ac:spMkLst>
            <pc:docMk/>
            <pc:sldMk cId="3777967694" sldId="2020"/>
            <ac:spMk id="3" creationId="{6003808B-E0F6-9CE6-0BD2-03151DA1DC4C}"/>
          </ac:spMkLst>
        </pc:spChg>
        <pc:spChg chg="mod">
          <ac:chgData name="Farley, Roberta,  ALTSD" userId="a3a5c57a-b769-49f9-a85c-b2765e645f47" providerId="ADAL" clId="{95A9E764-0930-4F0C-8982-43CD7F34130D}" dt="2024-10-24T20:18:55.192" v="716" actId="20577"/>
          <ac:spMkLst>
            <pc:docMk/>
            <pc:sldMk cId="3777967694" sldId="2020"/>
            <ac:spMk id="4" creationId="{94400B3F-303F-F34C-2CF6-50C234002891}"/>
          </ac:spMkLst>
        </pc:spChg>
        <pc:picChg chg="mod">
          <ac:chgData name="Farley, Roberta,  ALTSD" userId="a3a5c57a-b769-49f9-a85c-b2765e645f47" providerId="ADAL" clId="{95A9E764-0930-4F0C-8982-43CD7F34130D}" dt="2024-10-17T20:30:41.160" v="607" actId="1076"/>
          <ac:picMkLst>
            <pc:docMk/>
            <pc:sldMk cId="3777967694" sldId="2020"/>
            <ac:picMk id="5" creationId="{F12DAE4A-BD43-0072-969E-F86ED900494A}"/>
          </ac:picMkLst>
        </pc:picChg>
        <pc:picChg chg="mod">
          <ac:chgData name="Farley, Roberta,  ALTSD" userId="a3a5c57a-b769-49f9-a85c-b2765e645f47" providerId="ADAL" clId="{95A9E764-0930-4F0C-8982-43CD7F34130D}" dt="2024-10-17T20:30:36.774" v="606" actId="1076"/>
          <ac:picMkLst>
            <pc:docMk/>
            <pc:sldMk cId="3777967694" sldId="2020"/>
            <ac:picMk id="6" creationId="{A74C5817-1BF4-0D83-9C3E-65F34CBC6E58}"/>
          </ac:picMkLst>
        </pc:picChg>
      </pc:sldChg>
      <pc:sldChg chg="addSp delSp modSp mod">
        <pc:chgData name="Farley, Roberta,  ALTSD" userId="a3a5c57a-b769-49f9-a85c-b2765e645f47" providerId="ADAL" clId="{95A9E764-0930-4F0C-8982-43CD7F34130D}" dt="2024-10-17T20:34:32.183" v="698" actId="255"/>
        <pc:sldMkLst>
          <pc:docMk/>
          <pc:sldMk cId="3586224598" sldId="2022"/>
        </pc:sldMkLst>
        <pc:spChg chg="del mod">
          <ac:chgData name="Farley, Roberta,  ALTSD" userId="a3a5c57a-b769-49f9-a85c-b2765e645f47" providerId="ADAL" clId="{95A9E764-0930-4F0C-8982-43CD7F34130D}" dt="2024-10-17T20:32:34.729" v="622" actId="478"/>
          <ac:spMkLst>
            <pc:docMk/>
            <pc:sldMk cId="3586224598" sldId="2022"/>
            <ac:spMk id="4" creationId="{AE00BE88-6BCC-7429-F794-0051205883F2}"/>
          </ac:spMkLst>
        </pc:spChg>
        <pc:spChg chg="add mod">
          <ac:chgData name="Farley, Roberta,  ALTSD" userId="a3a5c57a-b769-49f9-a85c-b2765e645f47" providerId="ADAL" clId="{95A9E764-0930-4F0C-8982-43CD7F34130D}" dt="2024-10-17T20:34:32.183" v="698" actId="255"/>
          <ac:spMkLst>
            <pc:docMk/>
            <pc:sldMk cId="3586224598" sldId="2022"/>
            <ac:spMk id="6" creationId="{407896FF-5ABE-E3A4-45D3-CC9C7FD3A391}"/>
          </ac:spMkLst>
        </pc:spChg>
      </pc:sldChg>
      <pc:sldChg chg="modSp mod">
        <pc:chgData name="Farley, Roberta,  ALTSD" userId="a3a5c57a-b769-49f9-a85c-b2765e645f47" providerId="ADAL" clId="{95A9E764-0930-4F0C-8982-43CD7F34130D}" dt="2024-10-24T20:21:29.916" v="731" actId="1076"/>
        <pc:sldMkLst>
          <pc:docMk/>
          <pc:sldMk cId="3263003694" sldId="2023"/>
        </pc:sldMkLst>
        <pc:spChg chg="mod">
          <ac:chgData name="Farley, Roberta,  ALTSD" userId="a3a5c57a-b769-49f9-a85c-b2765e645f47" providerId="ADAL" clId="{95A9E764-0930-4F0C-8982-43CD7F34130D}" dt="2024-10-24T20:21:29.916" v="731" actId="1076"/>
          <ac:spMkLst>
            <pc:docMk/>
            <pc:sldMk cId="3263003694" sldId="2023"/>
            <ac:spMk id="17" creationId="{ECA6EF20-3010-5895-1C46-968F955623B6}"/>
          </ac:spMkLst>
        </pc:spChg>
      </pc:sldChg>
      <pc:sldChg chg="addSp modSp mod modNotesTx">
        <pc:chgData name="Farley, Roberta,  ALTSD" userId="a3a5c57a-b769-49f9-a85c-b2765e645f47" providerId="ADAL" clId="{95A9E764-0930-4F0C-8982-43CD7F34130D}" dt="2024-10-24T20:38:23.831" v="792" actId="15"/>
        <pc:sldMkLst>
          <pc:docMk/>
          <pc:sldMk cId="1084581642" sldId="2024"/>
        </pc:sldMkLst>
        <pc:spChg chg="mod">
          <ac:chgData name="Farley, Roberta,  ALTSD" userId="a3a5c57a-b769-49f9-a85c-b2765e645f47" providerId="ADAL" clId="{95A9E764-0930-4F0C-8982-43CD7F34130D}" dt="2024-10-17T19:47:36.623" v="184" actId="1076"/>
          <ac:spMkLst>
            <pc:docMk/>
            <pc:sldMk cId="1084581642" sldId="2024"/>
            <ac:spMk id="2" creationId="{C2346FAF-C7A0-BC96-E975-9E3DB5B7E641}"/>
          </ac:spMkLst>
        </pc:spChg>
        <pc:spChg chg="add mod">
          <ac:chgData name="Farley, Roberta,  ALTSD" userId="a3a5c57a-b769-49f9-a85c-b2765e645f47" providerId="ADAL" clId="{95A9E764-0930-4F0C-8982-43CD7F34130D}" dt="2024-10-24T20:38:23.831" v="792" actId="15"/>
          <ac:spMkLst>
            <pc:docMk/>
            <pc:sldMk cId="1084581642" sldId="2024"/>
            <ac:spMk id="3" creationId="{E9F554F4-3161-32F6-137B-CF6AF089B589}"/>
          </ac:spMkLst>
        </pc:spChg>
        <pc:spChg chg="add mod">
          <ac:chgData name="Farley, Roberta,  ALTSD" userId="a3a5c57a-b769-49f9-a85c-b2765e645f47" providerId="ADAL" clId="{95A9E764-0930-4F0C-8982-43CD7F34130D}" dt="2024-10-17T19:47:08.664" v="182" actId="207"/>
          <ac:spMkLst>
            <pc:docMk/>
            <pc:sldMk cId="1084581642" sldId="2024"/>
            <ac:spMk id="7" creationId="{2F0E5046-F2B0-E3AE-15CD-208B1E71AF18}"/>
          </ac:spMkLst>
        </pc:spChg>
        <pc:picChg chg="add mod">
          <ac:chgData name="Farley, Roberta,  ALTSD" userId="a3a5c57a-b769-49f9-a85c-b2765e645f47" providerId="ADAL" clId="{95A9E764-0930-4F0C-8982-43CD7F34130D}" dt="2024-10-17T19:47:26.751" v="183" actId="1076"/>
          <ac:picMkLst>
            <pc:docMk/>
            <pc:sldMk cId="1084581642" sldId="2024"/>
            <ac:picMk id="4" creationId="{B7168F73-24E5-6AEC-1B9F-EA19A3F8BDBC}"/>
          </ac:picMkLst>
        </pc:picChg>
        <pc:picChg chg="add mod">
          <ac:chgData name="Farley, Roberta,  ALTSD" userId="a3a5c57a-b769-49f9-a85c-b2765e645f47" providerId="ADAL" clId="{95A9E764-0930-4F0C-8982-43CD7F34130D}" dt="2024-10-17T19:47:26.751" v="183" actId="1076"/>
          <ac:picMkLst>
            <pc:docMk/>
            <pc:sldMk cId="1084581642" sldId="2024"/>
            <ac:picMk id="5" creationId="{7A9D1C93-6FEC-69BD-A8A9-F4CAC9C8393C}"/>
          </ac:picMkLst>
        </pc:picChg>
      </pc:sldChg>
      <pc:sldChg chg="del">
        <pc:chgData name="Farley, Roberta,  ALTSD" userId="a3a5c57a-b769-49f9-a85c-b2765e645f47" providerId="ADAL" clId="{95A9E764-0930-4F0C-8982-43CD7F34130D}" dt="2024-10-17T20:16:45.953" v="521" actId="47"/>
        <pc:sldMkLst>
          <pc:docMk/>
          <pc:sldMk cId="898361968" sldId="2025"/>
        </pc:sldMkLst>
      </pc:sldChg>
      <pc:sldChg chg="modSp mod">
        <pc:chgData name="Farley, Roberta,  ALTSD" userId="a3a5c57a-b769-49f9-a85c-b2765e645f47" providerId="ADAL" clId="{95A9E764-0930-4F0C-8982-43CD7F34130D}" dt="2024-10-24T20:35:53.696" v="755" actId="20577"/>
        <pc:sldMkLst>
          <pc:docMk/>
          <pc:sldMk cId="1305869804" sldId="2026"/>
        </pc:sldMkLst>
        <pc:spChg chg="mod">
          <ac:chgData name="Farley, Roberta,  ALTSD" userId="a3a5c57a-b769-49f9-a85c-b2765e645f47" providerId="ADAL" clId="{95A9E764-0930-4F0C-8982-43CD7F34130D}" dt="2024-10-24T20:35:53.696" v="755" actId="20577"/>
          <ac:spMkLst>
            <pc:docMk/>
            <pc:sldMk cId="1305869804" sldId="2026"/>
            <ac:spMk id="20" creationId="{684EB517-4FAC-4D17-D758-AECEDAE0A4E9}"/>
          </ac:spMkLst>
        </pc:spChg>
        <pc:spChg chg="mod">
          <ac:chgData name="Farley, Roberta,  ALTSD" userId="a3a5c57a-b769-49f9-a85c-b2765e645f47" providerId="ADAL" clId="{95A9E764-0930-4F0C-8982-43CD7F34130D}" dt="2024-10-17T18:03:57.551" v="0" actId="255"/>
          <ac:spMkLst>
            <pc:docMk/>
            <pc:sldMk cId="1305869804" sldId="2026"/>
            <ac:spMk id="23" creationId="{0967B37D-97B0-A42A-EF71-56911038F261}"/>
          </ac:spMkLst>
        </pc:spChg>
      </pc:sldChg>
      <pc:sldChg chg="addSp modSp add mod modAnim">
        <pc:chgData name="Farley, Roberta,  ALTSD" userId="a3a5c57a-b769-49f9-a85c-b2765e645f47" providerId="ADAL" clId="{95A9E764-0930-4F0C-8982-43CD7F34130D}" dt="2024-10-17T20:07:32.220" v="293" actId="20577"/>
        <pc:sldMkLst>
          <pc:docMk/>
          <pc:sldMk cId="1025986707" sldId="2027"/>
        </pc:sldMkLst>
        <pc:spChg chg="mod">
          <ac:chgData name="Farley, Roberta,  ALTSD" userId="a3a5c57a-b769-49f9-a85c-b2765e645f47" providerId="ADAL" clId="{95A9E764-0930-4F0C-8982-43CD7F34130D}" dt="2024-10-17T20:06:06.918" v="282" actId="1076"/>
          <ac:spMkLst>
            <pc:docMk/>
            <pc:sldMk cId="1025986707" sldId="2027"/>
            <ac:spMk id="2" creationId="{C2346FAF-C7A0-BC96-E975-9E3DB5B7E641}"/>
          </ac:spMkLst>
        </pc:spChg>
        <pc:spChg chg="add mod">
          <ac:chgData name="Farley, Roberta,  ALTSD" userId="a3a5c57a-b769-49f9-a85c-b2765e645f47" providerId="ADAL" clId="{95A9E764-0930-4F0C-8982-43CD7F34130D}" dt="2024-10-17T20:07:28.940" v="292" actId="20577"/>
          <ac:spMkLst>
            <pc:docMk/>
            <pc:sldMk cId="1025986707" sldId="2027"/>
            <ac:spMk id="3" creationId="{060BBE32-0824-4B98-850C-36BCE83ED414}"/>
          </ac:spMkLst>
        </pc:spChg>
        <pc:spChg chg="add mod">
          <ac:chgData name="Farley, Roberta,  ALTSD" userId="a3a5c57a-b769-49f9-a85c-b2765e645f47" providerId="ADAL" clId="{95A9E764-0930-4F0C-8982-43CD7F34130D}" dt="2024-10-17T20:07:32.220" v="293" actId="20577"/>
          <ac:spMkLst>
            <pc:docMk/>
            <pc:sldMk cId="1025986707" sldId="2027"/>
            <ac:spMk id="4" creationId="{EF6499B2-6968-1151-BB04-88356E070D78}"/>
          </ac:spMkLst>
        </pc:spChg>
      </pc:sldChg>
      <pc:sldChg chg="addSp modSp add mod">
        <pc:chgData name="Farley, Roberta,  ALTSD" userId="a3a5c57a-b769-49f9-a85c-b2765e645f47" providerId="ADAL" clId="{95A9E764-0930-4F0C-8982-43CD7F34130D}" dt="2024-10-24T20:39:33.657" v="798" actId="20577"/>
        <pc:sldMkLst>
          <pc:docMk/>
          <pc:sldMk cId="2797102195" sldId="2028"/>
        </pc:sldMkLst>
        <pc:spChg chg="mod">
          <ac:chgData name="Farley, Roberta,  ALTSD" userId="a3a5c57a-b769-49f9-a85c-b2765e645f47" providerId="ADAL" clId="{95A9E764-0930-4F0C-8982-43CD7F34130D}" dt="2024-10-17T20:15:40.865" v="510" actId="122"/>
          <ac:spMkLst>
            <pc:docMk/>
            <pc:sldMk cId="2797102195" sldId="2028"/>
            <ac:spMk id="2" creationId="{C2346FAF-C7A0-BC96-E975-9E3DB5B7E641}"/>
          </ac:spMkLst>
        </pc:spChg>
        <pc:spChg chg="add mod">
          <ac:chgData name="Farley, Roberta,  ALTSD" userId="a3a5c57a-b769-49f9-a85c-b2765e645f47" providerId="ADAL" clId="{95A9E764-0930-4F0C-8982-43CD7F34130D}" dt="2024-10-17T20:15:11.648" v="503" actId="1076"/>
          <ac:spMkLst>
            <pc:docMk/>
            <pc:sldMk cId="2797102195" sldId="2028"/>
            <ac:spMk id="3" creationId="{9B54940F-079F-D6FE-D889-529DF3D03D7B}"/>
          </ac:spMkLst>
        </pc:spChg>
        <pc:spChg chg="add mod">
          <ac:chgData name="Farley, Roberta,  ALTSD" userId="a3a5c57a-b769-49f9-a85c-b2765e645f47" providerId="ADAL" clId="{95A9E764-0930-4F0C-8982-43CD7F34130D}" dt="2024-10-17T20:15:18.652" v="504" actId="1076"/>
          <ac:spMkLst>
            <pc:docMk/>
            <pc:sldMk cId="2797102195" sldId="2028"/>
            <ac:spMk id="4" creationId="{35474DA6-9B82-87BB-5644-812B0DB4FC59}"/>
          </ac:spMkLst>
        </pc:spChg>
        <pc:spChg chg="add mod">
          <ac:chgData name="Farley, Roberta,  ALTSD" userId="a3a5c57a-b769-49f9-a85c-b2765e645f47" providerId="ADAL" clId="{95A9E764-0930-4F0C-8982-43CD7F34130D}" dt="2024-10-17T20:15:08.196" v="502" actId="1076"/>
          <ac:spMkLst>
            <pc:docMk/>
            <pc:sldMk cId="2797102195" sldId="2028"/>
            <ac:spMk id="5" creationId="{59C5E487-6AB1-847B-6461-FD6C5262CC83}"/>
          </ac:spMkLst>
        </pc:spChg>
        <pc:spChg chg="add mod">
          <ac:chgData name="Farley, Roberta,  ALTSD" userId="a3a5c57a-b769-49f9-a85c-b2765e645f47" providerId="ADAL" clId="{95A9E764-0930-4F0C-8982-43CD7F34130D}" dt="2024-10-17T20:16:18.989" v="517" actId="1076"/>
          <ac:spMkLst>
            <pc:docMk/>
            <pc:sldMk cId="2797102195" sldId="2028"/>
            <ac:spMk id="6" creationId="{E3FAA34C-2A38-082F-F54B-2CFABEEA6B24}"/>
          </ac:spMkLst>
        </pc:spChg>
        <pc:spChg chg="add mod">
          <ac:chgData name="Farley, Roberta,  ALTSD" userId="a3a5c57a-b769-49f9-a85c-b2765e645f47" providerId="ADAL" clId="{95A9E764-0930-4F0C-8982-43CD7F34130D}" dt="2024-10-17T20:13:27.368" v="465"/>
          <ac:spMkLst>
            <pc:docMk/>
            <pc:sldMk cId="2797102195" sldId="2028"/>
            <ac:spMk id="7" creationId="{D79323BB-48D3-EC67-6110-11567FB812F1}"/>
          </ac:spMkLst>
        </pc:spChg>
        <pc:spChg chg="add mod">
          <ac:chgData name="Farley, Roberta,  ALTSD" userId="a3a5c57a-b769-49f9-a85c-b2765e645f47" providerId="ADAL" clId="{95A9E764-0930-4F0C-8982-43CD7F34130D}" dt="2024-10-17T20:13:43.284" v="479"/>
          <ac:spMkLst>
            <pc:docMk/>
            <pc:sldMk cId="2797102195" sldId="2028"/>
            <ac:spMk id="8" creationId="{EB6750E1-276A-8F35-EE7B-0B1F7D1BD82E}"/>
          </ac:spMkLst>
        </pc:spChg>
        <pc:spChg chg="add mod">
          <ac:chgData name="Farley, Roberta,  ALTSD" userId="a3a5c57a-b769-49f9-a85c-b2765e645f47" providerId="ADAL" clId="{95A9E764-0930-4F0C-8982-43CD7F34130D}" dt="2024-10-24T20:39:33.657" v="798" actId="20577"/>
          <ac:spMkLst>
            <pc:docMk/>
            <pc:sldMk cId="2797102195" sldId="2028"/>
            <ac:spMk id="10" creationId="{5F0FF62B-CAA6-3DBD-350B-C109863ADB77}"/>
          </ac:spMkLst>
        </pc:spChg>
        <pc:spChg chg="add mod">
          <ac:chgData name="Farley, Roberta,  ALTSD" userId="a3a5c57a-b769-49f9-a85c-b2765e645f47" providerId="ADAL" clId="{95A9E764-0930-4F0C-8982-43CD7F34130D}" dt="2024-10-17T20:16:22.785" v="518" actId="207"/>
          <ac:spMkLst>
            <pc:docMk/>
            <pc:sldMk cId="2797102195" sldId="2028"/>
            <ac:spMk id="11" creationId="{967F3E53-6660-97AD-D0E6-ECC97C8C5F3F}"/>
          </ac:spMkLst>
        </pc:spChg>
      </pc:sldChg>
      <pc:sldChg chg="addSp delSp modSp add mod ord delAnim">
        <pc:chgData name="Farley, Roberta,  ALTSD" userId="a3a5c57a-b769-49f9-a85c-b2765e645f47" providerId="ADAL" clId="{95A9E764-0930-4F0C-8982-43CD7F34130D}" dt="2024-10-24T21:17:50.335" v="1059" actId="20577"/>
        <pc:sldMkLst>
          <pc:docMk/>
          <pc:sldMk cId="823010597" sldId="2029"/>
        </pc:sldMkLst>
        <pc:spChg chg="mod">
          <ac:chgData name="Farley, Roberta,  ALTSD" userId="a3a5c57a-b769-49f9-a85c-b2765e645f47" providerId="ADAL" clId="{95A9E764-0930-4F0C-8982-43CD7F34130D}" dt="2024-10-24T21:17:50.335" v="1059" actId="20577"/>
          <ac:spMkLst>
            <pc:docMk/>
            <pc:sldMk cId="823010597" sldId="2029"/>
            <ac:spMk id="2" creationId="{C2346FAF-C7A0-BC96-E975-9E3DB5B7E641}"/>
          </ac:spMkLst>
        </pc:spChg>
        <pc:spChg chg="del">
          <ac:chgData name="Farley, Roberta,  ALTSD" userId="a3a5c57a-b769-49f9-a85c-b2765e645f47" providerId="ADAL" clId="{95A9E764-0930-4F0C-8982-43CD7F34130D}" dt="2024-10-24T20:47:35.009" v="804" actId="478"/>
          <ac:spMkLst>
            <pc:docMk/>
            <pc:sldMk cId="823010597" sldId="2029"/>
            <ac:spMk id="3" creationId="{5E9F644E-4E8F-8ABE-6990-61E47EEFB5E3}"/>
          </ac:spMkLst>
        </pc:spChg>
        <pc:spChg chg="del">
          <ac:chgData name="Farley, Roberta,  ALTSD" userId="a3a5c57a-b769-49f9-a85c-b2765e645f47" providerId="ADAL" clId="{95A9E764-0930-4F0C-8982-43CD7F34130D}" dt="2024-10-24T20:47:35.009" v="804" actId="478"/>
          <ac:spMkLst>
            <pc:docMk/>
            <pc:sldMk cId="823010597" sldId="2029"/>
            <ac:spMk id="4" creationId="{3B4EB6C5-D5BE-AA1C-DA8B-1E9FA610E71E}"/>
          </ac:spMkLst>
        </pc:spChg>
        <pc:spChg chg="del">
          <ac:chgData name="Farley, Roberta,  ALTSD" userId="a3a5c57a-b769-49f9-a85c-b2765e645f47" providerId="ADAL" clId="{95A9E764-0930-4F0C-8982-43CD7F34130D}" dt="2024-10-24T20:47:35.009" v="804" actId="478"/>
          <ac:spMkLst>
            <pc:docMk/>
            <pc:sldMk cId="823010597" sldId="2029"/>
            <ac:spMk id="5" creationId="{1203C2C6-8009-DFEB-3348-746664D12CD4}"/>
          </ac:spMkLst>
        </pc:spChg>
        <pc:spChg chg="del">
          <ac:chgData name="Farley, Roberta,  ALTSD" userId="a3a5c57a-b769-49f9-a85c-b2765e645f47" providerId="ADAL" clId="{95A9E764-0930-4F0C-8982-43CD7F34130D}" dt="2024-10-24T20:47:35.009" v="804" actId="478"/>
          <ac:spMkLst>
            <pc:docMk/>
            <pc:sldMk cId="823010597" sldId="2029"/>
            <ac:spMk id="6" creationId="{9ABD74DF-15C0-E822-F085-9B8657D58E7D}"/>
          </ac:spMkLst>
        </pc:spChg>
        <pc:spChg chg="add mod">
          <ac:chgData name="Farley, Roberta,  ALTSD" userId="a3a5c57a-b769-49f9-a85c-b2765e645f47" providerId="ADAL" clId="{95A9E764-0930-4F0C-8982-43CD7F34130D}" dt="2024-10-24T20:48:02.419" v="807" actId="2711"/>
          <ac:spMkLst>
            <pc:docMk/>
            <pc:sldMk cId="823010597" sldId="2029"/>
            <ac:spMk id="7" creationId="{6ECB06D4-1137-4307-350D-5229B32D6623}"/>
          </ac:spMkLst>
        </pc:spChg>
        <pc:spChg chg="mod">
          <ac:chgData name="Farley, Roberta,  ALTSD" userId="a3a5c57a-b769-49f9-a85c-b2765e645f47" providerId="ADAL" clId="{95A9E764-0930-4F0C-8982-43CD7F34130D}" dt="2024-10-24T20:48:02.419" v="807" actId="2711"/>
          <ac:spMkLst>
            <pc:docMk/>
            <pc:sldMk cId="823010597" sldId="2029"/>
            <ac:spMk id="10" creationId="{E05233BB-49F9-B45C-357D-F443E09EE612}"/>
          </ac:spMkLst>
        </pc:spChg>
        <pc:spChg chg="mod">
          <ac:chgData name="Farley, Roberta,  ALTSD" userId="a3a5c57a-b769-49f9-a85c-b2765e645f47" providerId="ADAL" clId="{95A9E764-0930-4F0C-8982-43CD7F34130D}" dt="2024-10-24T20:48:02.419" v="807" actId="2711"/>
          <ac:spMkLst>
            <pc:docMk/>
            <pc:sldMk cId="823010597" sldId="2029"/>
            <ac:spMk id="13" creationId="{54307BAF-EA5F-9676-8566-D59C6DE99446}"/>
          </ac:spMkLst>
        </pc:spChg>
        <pc:spChg chg="mod">
          <ac:chgData name="Farley, Roberta,  ALTSD" userId="a3a5c57a-b769-49f9-a85c-b2765e645f47" providerId="ADAL" clId="{95A9E764-0930-4F0C-8982-43CD7F34130D}" dt="2024-10-24T20:48:02.419" v="807" actId="2711"/>
          <ac:spMkLst>
            <pc:docMk/>
            <pc:sldMk cId="823010597" sldId="2029"/>
            <ac:spMk id="16" creationId="{2F58176D-5F1A-E8E9-6050-2E723705843D}"/>
          </ac:spMkLst>
        </pc:spChg>
        <pc:spChg chg="mod">
          <ac:chgData name="Farley, Roberta,  ALTSD" userId="a3a5c57a-b769-49f9-a85c-b2765e645f47" providerId="ADAL" clId="{95A9E764-0930-4F0C-8982-43CD7F34130D}" dt="2024-10-24T20:48:02.419" v="807" actId="2711"/>
          <ac:spMkLst>
            <pc:docMk/>
            <pc:sldMk cId="823010597" sldId="2029"/>
            <ac:spMk id="19" creationId="{0D1E9668-1314-C39E-809E-1D94FAECEA41}"/>
          </ac:spMkLst>
        </pc:spChg>
        <pc:spChg chg="mod">
          <ac:chgData name="Farley, Roberta,  ALTSD" userId="a3a5c57a-b769-49f9-a85c-b2765e645f47" providerId="ADAL" clId="{95A9E764-0930-4F0C-8982-43CD7F34130D}" dt="2024-10-24T20:48:02.419" v="807" actId="2711"/>
          <ac:spMkLst>
            <pc:docMk/>
            <pc:sldMk cId="823010597" sldId="2029"/>
            <ac:spMk id="22" creationId="{0054F392-8550-6FF5-5511-89F25CDB59FB}"/>
          </ac:spMkLst>
        </pc:spChg>
        <pc:grpChg chg="add mod">
          <ac:chgData name="Farley, Roberta,  ALTSD" userId="a3a5c57a-b769-49f9-a85c-b2765e645f47" providerId="ADAL" clId="{95A9E764-0930-4F0C-8982-43CD7F34130D}" dt="2024-10-24T20:48:38.919" v="812" actId="1076"/>
          <ac:grpSpMkLst>
            <pc:docMk/>
            <pc:sldMk cId="823010597" sldId="2029"/>
            <ac:grpSpMk id="8" creationId="{B5604C6D-E4DA-F320-A00D-7057EEE7F44C}"/>
          </ac:grpSpMkLst>
        </pc:grpChg>
        <pc:grpChg chg="add mod">
          <ac:chgData name="Farley, Roberta,  ALTSD" userId="a3a5c57a-b769-49f9-a85c-b2765e645f47" providerId="ADAL" clId="{95A9E764-0930-4F0C-8982-43CD7F34130D}" dt="2024-10-24T20:48:28.013" v="810" actId="1076"/>
          <ac:grpSpMkLst>
            <pc:docMk/>
            <pc:sldMk cId="823010597" sldId="2029"/>
            <ac:grpSpMk id="12" creationId="{15142609-0EC2-8825-A9EC-5348A8DE50DB}"/>
          </ac:grpSpMkLst>
        </pc:grpChg>
        <pc:grpChg chg="add mod">
          <ac:chgData name="Farley, Roberta,  ALTSD" userId="a3a5c57a-b769-49f9-a85c-b2765e645f47" providerId="ADAL" clId="{95A9E764-0930-4F0C-8982-43CD7F34130D}" dt="2024-10-24T20:48:22.037" v="809" actId="1076"/>
          <ac:grpSpMkLst>
            <pc:docMk/>
            <pc:sldMk cId="823010597" sldId="2029"/>
            <ac:grpSpMk id="15" creationId="{CD3F4C21-8D90-FFC3-0A16-F00DDEFB5318}"/>
          </ac:grpSpMkLst>
        </pc:grpChg>
        <pc:grpChg chg="add mod">
          <ac:chgData name="Farley, Roberta,  ALTSD" userId="a3a5c57a-b769-49f9-a85c-b2765e645f47" providerId="ADAL" clId="{95A9E764-0930-4F0C-8982-43CD7F34130D}" dt="2024-10-24T20:48:12.555" v="808" actId="1076"/>
          <ac:grpSpMkLst>
            <pc:docMk/>
            <pc:sldMk cId="823010597" sldId="2029"/>
            <ac:grpSpMk id="18" creationId="{ECA07AC1-5819-088F-E6B6-DF6EB4F093EF}"/>
          </ac:grpSpMkLst>
        </pc:grpChg>
        <pc:grpChg chg="add mod">
          <ac:chgData name="Farley, Roberta,  ALTSD" userId="a3a5c57a-b769-49f9-a85c-b2765e645f47" providerId="ADAL" clId="{95A9E764-0930-4F0C-8982-43CD7F34130D}" dt="2024-10-24T20:48:34.086" v="811" actId="1076"/>
          <ac:grpSpMkLst>
            <pc:docMk/>
            <pc:sldMk cId="823010597" sldId="2029"/>
            <ac:grpSpMk id="21" creationId="{B771CCEB-C5DD-3378-1CAA-8CD5EF2CA427}"/>
          </ac:grpSpMkLst>
        </pc:grpChg>
        <pc:picChg chg="mod">
          <ac:chgData name="Farley, Roberta,  ALTSD" userId="a3a5c57a-b769-49f9-a85c-b2765e645f47" providerId="ADAL" clId="{95A9E764-0930-4F0C-8982-43CD7F34130D}" dt="2024-10-24T20:50:11.534" v="912" actId="207"/>
          <ac:picMkLst>
            <pc:docMk/>
            <pc:sldMk cId="823010597" sldId="2029"/>
            <ac:picMk id="11" creationId="{897A09A5-1A77-B776-5C50-42C66CD8F670}"/>
          </ac:picMkLst>
        </pc:picChg>
        <pc:picChg chg="mod">
          <ac:chgData name="Farley, Roberta,  ALTSD" userId="a3a5c57a-b769-49f9-a85c-b2765e645f47" providerId="ADAL" clId="{95A9E764-0930-4F0C-8982-43CD7F34130D}" dt="2024-10-24T20:50:25.556" v="914" actId="207"/>
          <ac:picMkLst>
            <pc:docMk/>
            <pc:sldMk cId="823010597" sldId="2029"/>
            <ac:picMk id="14" creationId="{A681479A-B089-6957-3EC7-F3696BF521D9}"/>
          </ac:picMkLst>
        </pc:picChg>
        <pc:picChg chg="mod">
          <ac:chgData name="Farley, Roberta,  ALTSD" userId="a3a5c57a-b769-49f9-a85c-b2765e645f47" providerId="ADAL" clId="{95A9E764-0930-4F0C-8982-43CD7F34130D}" dt="2024-10-24T20:50:31.562" v="915" actId="207"/>
          <ac:picMkLst>
            <pc:docMk/>
            <pc:sldMk cId="823010597" sldId="2029"/>
            <ac:picMk id="17" creationId="{C6B8BE27-DA5B-50B3-88E9-83FEB9C8FFAF}"/>
          </ac:picMkLst>
        </pc:picChg>
        <pc:picChg chg="mod">
          <ac:chgData name="Farley, Roberta,  ALTSD" userId="a3a5c57a-b769-49f9-a85c-b2765e645f47" providerId="ADAL" clId="{95A9E764-0930-4F0C-8982-43CD7F34130D}" dt="2024-10-24T20:50:38.310" v="916" actId="207"/>
          <ac:picMkLst>
            <pc:docMk/>
            <pc:sldMk cId="823010597" sldId="2029"/>
            <ac:picMk id="20" creationId="{61755D4A-10DB-1BDC-0A69-6403B4FCC8AE}"/>
          </ac:picMkLst>
        </pc:picChg>
        <pc:picChg chg="mod">
          <ac:chgData name="Farley, Roberta,  ALTSD" userId="a3a5c57a-b769-49f9-a85c-b2765e645f47" providerId="ADAL" clId="{95A9E764-0930-4F0C-8982-43CD7F34130D}" dt="2024-10-24T20:50:17.781" v="913" actId="207"/>
          <ac:picMkLst>
            <pc:docMk/>
            <pc:sldMk cId="823010597" sldId="2029"/>
            <ac:picMk id="23" creationId="{B17850FE-8CD6-1D7C-A41E-EA8F07B4B5AE}"/>
          </ac:picMkLst>
        </pc:picChg>
      </pc:sldChg>
      <pc:sldChg chg="addSp modSp add del mod modAnim">
        <pc:chgData name="Farley, Roberta,  ALTSD" userId="a3a5c57a-b769-49f9-a85c-b2765e645f47" providerId="ADAL" clId="{95A9E764-0930-4F0C-8982-43CD7F34130D}" dt="2024-10-17T20:16:30.169" v="519" actId="47"/>
        <pc:sldMkLst>
          <pc:docMk/>
          <pc:sldMk cId="4218639825" sldId="2029"/>
        </pc:sldMkLst>
        <pc:spChg chg="mod">
          <ac:chgData name="Farley, Roberta,  ALTSD" userId="a3a5c57a-b769-49f9-a85c-b2765e645f47" providerId="ADAL" clId="{95A9E764-0930-4F0C-8982-43CD7F34130D}" dt="2024-10-17T20:10:21.353" v="386" actId="1076"/>
          <ac:spMkLst>
            <pc:docMk/>
            <pc:sldMk cId="4218639825" sldId="2029"/>
            <ac:spMk id="2" creationId="{C2346FAF-C7A0-BC96-E975-9E3DB5B7E641}"/>
          </ac:spMkLst>
        </pc:spChg>
        <pc:spChg chg="add mod">
          <ac:chgData name="Farley, Roberta,  ALTSD" userId="a3a5c57a-b769-49f9-a85c-b2765e645f47" providerId="ADAL" clId="{95A9E764-0930-4F0C-8982-43CD7F34130D}" dt="2024-10-17T20:08:11.809" v="369"/>
          <ac:spMkLst>
            <pc:docMk/>
            <pc:sldMk cId="4218639825" sldId="2029"/>
            <ac:spMk id="3" creationId="{730EEE35-6E93-893F-C61D-5B296533B53E}"/>
          </ac:spMkLst>
        </pc:spChg>
        <pc:spChg chg="add mod">
          <ac:chgData name="Farley, Roberta,  ALTSD" userId="a3a5c57a-b769-49f9-a85c-b2765e645f47" providerId="ADAL" clId="{95A9E764-0930-4F0C-8982-43CD7F34130D}" dt="2024-10-17T20:08:11.809" v="369"/>
          <ac:spMkLst>
            <pc:docMk/>
            <pc:sldMk cId="4218639825" sldId="2029"/>
            <ac:spMk id="4" creationId="{037D9425-C77B-4A1A-C19B-B83BF1C6790B}"/>
          </ac:spMkLst>
        </pc:spChg>
        <pc:spChg chg="add mod">
          <ac:chgData name="Farley, Roberta,  ALTSD" userId="a3a5c57a-b769-49f9-a85c-b2765e645f47" providerId="ADAL" clId="{95A9E764-0930-4F0C-8982-43CD7F34130D}" dt="2024-10-17T20:10:08.923" v="384" actId="207"/>
          <ac:spMkLst>
            <pc:docMk/>
            <pc:sldMk cId="4218639825" sldId="2029"/>
            <ac:spMk id="5" creationId="{ED751FB3-8F3D-25B2-9684-843B7D8BB810}"/>
          </ac:spMkLst>
        </pc:spChg>
        <pc:spChg chg="add mod">
          <ac:chgData name="Farley, Roberta,  ALTSD" userId="a3a5c57a-b769-49f9-a85c-b2765e645f47" providerId="ADAL" clId="{95A9E764-0930-4F0C-8982-43CD7F34130D}" dt="2024-10-17T20:10:08.923" v="384" actId="207"/>
          <ac:spMkLst>
            <pc:docMk/>
            <pc:sldMk cId="4218639825" sldId="2029"/>
            <ac:spMk id="6" creationId="{98D43AC7-81D4-EF66-9EC6-32657A686A4F}"/>
          </ac:spMkLst>
        </pc:spChg>
        <pc:picChg chg="add mod">
          <ac:chgData name="Farley, Roberta,  ALTSD" userId="a3a5c57a-b769-49f9-a85c-b2765e645f47" providerId="ADAL" clId="{95A9E764-0930-4F0C-8982-43CD7F34130D}" dt="2024-10-17T20:09:39.934" v="382" actId="1076"/>
          <ac:picMkLst>
            <pc:docMk/>
            <pc:sldMk cId="4218639825" sldId="2029"/>
            <ac:picMk id="7" creationId="{B6AB3B6A-51DB-3EBA-06C5-83A3325D0F40}"/>
          </ac:picMkLst>
        </pc:picChg>
      </pc:sldChg>
      <pc:sldChg chg="addSp delSp modSp add mod ord">
        <pc:chgData name="Farley, Roberta,  ALTSD" userId="a3a5c57a-b769-49f9-a85c-b2765e645f47" providerId="ADAL" clId="{95A9E764-0930-4F0C-8982-43CD7F34130D}" dt="2024-10-24T20:54:49.519" v="1021"/>
        <pc:sldMkLst>
          <pc:docMk/>
          <pc:sldMk cId="541418671" sldId="2030"/>
        </pc:sldMkLst>
        <pc:spChg chg="mod">
          <ac:chgData name="Farley, Roberta,  ALTSD" userId="a3a5c57a-b769-49f9-a85c-b2765e645f47" providerId="ADAL" clId="{95A9E764-0930-4F0C-8982-43CD7F34130D}" dt="2024-10-24T20:51:10.032" v="1003" actId="120"/>
          <ac:spMkLst>
            <pc:docMk/>
            <pc:sldMk cId="541418671" sldId="2030"/>
            <ac:spMk id="2" creationId="{C2346FAF-C7A0-BC96-E975-9E3DB5B7E641}"/>
          </ac:spMkLst>
        </pc:spChg>
        <pc:spChg chg="add mod">
          <ac:chgData name="Farley, Roberta,  ALTSD" userId="a3a5c57a-b769-49f9-a85c-b2765e645f47" providerId="ADAL" clId="{95A9E764-0930-4F0C-8982-43CD7F34130D}" dt="2024-10-24T20:51:56.581" v="1008" actId="207"/>
          <ac:spMkLst>
            <pc:docMk/>
            <pc:sldMk cId="541418671" sldId="2030"/>
            <ac:spMk id="3" creationId="{2DC9E270-9A27-3254-C0F5-DBBA262B5573}"/>
          </ac:spMkLst>
        </pc:spChg>
        <pc:spChg chg="add mod">
          <ac:chgData name="Farley, Roberta,  ALTSD" userId="a3a5c57a-b769-49f9-a85c-b2765e645f47" providerId="ADAL" clId="{95A9E764-0930-4F0C-8982-43CD7F34130D}" dt="2024-10-24T20:53:46.067" v="1019" actId="1076"/>
          <ac:spMkLst>
            <pc:docMk/>
            <pc:sldMk cId="541418671" sldId="2030"/>
            <ac:spMk id="4" creationId="{85E5ACF7-A61E-0723-C047-CA991F657C8F}"/>
          </ac:spMkLst>
        </pc:spChg>
        <pc:spChg chg="del">
          <ac:chgData name="Farley, Roberta,  ALTSD" userId="a3a5c57a-b769-49f9-a85c-b2765e645f47" providerId="ADAL" clId="{95A9E764-0930-4F0C-8982-43CD7F34130D}" dt="2024-10-24T20:50:47.714" v="917" actId="478"/>
          <ac:spMkLst>
            <pc:docMk/>
            <pc:sldMk cId="541418671" sldId="2030"/>
            <ac:spMk id="7" creationId="{6ECB06D4-1137-4307-350D-5229B32D6623}"/>
          </ac:spMkLst>
        </pc:spChg>
        <pc:grpChg chg="del">
          <ac:chgData name="Farley, Roberta,  ALTSD" userId="a3a5c57a-b769-49f9-a85c-b2765e645f47" providerId="ADAL" clId="{95A9E764-0930-4F0C-8982-43CD7F34130D}" dt="2024-10-24T20:50:47.714" v="917" actId="478"/>
          <ac:grpSpMkLst>
            <pc:docMk/>
            <pc:sldMk cId="541418671" sldId="2030"/>
            <ac:grpSpMk id="8" creationId="{B5604C6D-E4DA-F320-A00D-7057EEE7F44C}"/>
          </ac:grpSpMkLst>
        </pc:grpChg>
        <pc:grpChg chg="del">
          <ac:chgData name="Farley, Roberta,  ALTSD" userId="a3a5c57a-b769-49f9-a85c-b2765e645f47" providerId="ADAL" clId="{95A9E764-0930-4F0C-8982-43CD7F34130D}" dt="2024-10-24T20:50:47.714" v="917" actId="478"/>
          <ac:grpSpMkLst>
            <pc:docMk/>
            <pc:sldMk cId="541418671" sldId="2030"/>
            <ac:grpSpMk id="12" creationId="{15142609-0EC2-8825-A9EC-5348A8DE50DB}"/>
          </ac:grpSpMkLst>
        </pc:grpChg>
        <pc:grpChg chg="del">
          <ac:chgData name="Farley, Roberta,  ALTSD" userId="a3a5c57a-b769-49f9-a85c-b2765e645f47" providerId="ADAL" clId="{95A9E764-0930-4F0C-8982-43CD7F34130D}" dt="2024-10-24T20:50:47.714" v="917" actId="478"/>
          <ac:grpSpMkLst>
            <pc:docMk/>
            <pc:sldMk cId="541418671" sldId="2030"/>
            <ac:grpSpMk id="15" creationId="{CD3F4C21-8D90-FFC3-0A16-F00DDEFB5318}"/>
          </ac:grpSpMkLst>
        </pc:grpChg>
        <pc:grpChg chg="del">
          <ac:chgData name="Farley, Roberta,  ALTSD" userId="a3a5c57a-b769-49f9-a85c-b2765e645f47" providerId="ADAL" clId="{95A9E764-0930-4F0C-8982-43CD7F34130D}" dt="2024-10-24T20:50:47.714" v="917" actId="478"/>
          <ac:grpSpMkLst>
            <pc:docMk/>
            <pc:sldMk cId="541418671" sldId="2030"/>
            <ac:grpSpMk id="18" creationId="{ECA07AC1-5819-088F-E6B6-DF6EB4F093EF}"/>
          </ac:grpSpMkLst>
        </pc:grpChg>
        <pc:grpChg chg="del">
          <ac:chgData name="Farley, Roberta,  ALTSD" userId="a3a5c57a-b769-49f9-a85c-b2765e645f47" providerId="ADAL" clId="{95A9E764-0930-4F0C-8982-43CD7F34130D}" dt="2024-10-24T20:50:47.714" v="917" actId="478"/>
          <ac:grpSpMkLst>
            <pc:docMk/>
            <pc:sldMk cId="541418671" sldId="2030"/>
            <ac:grpSpMk id="21" creationId="{B771CCEB-C5DD-3378-1CAA-8CD5EF2CA427}"/>
          </ac:grpSpMkLst>
        </pc:grpChg>
        <pc:picChg chg="add mod">
          <ac:chgData name="Farley, Roberta,  ALTSD" userId="a3a5c57a-b769-49f9-a85c-b2765e645f47" providerId="ADAL" clId="{95A9E764-0930-4F0C-8982-43CD7F34130D}" dt="2024-10-24T20:53:16.263" v="1017" actId="1076"/>
          <ac:picMkLst>
            <pc:docMk/>
            <pc:sldMk cId="541418671" sldId="2030"/>
            <ac:picMk id="5" creationId="{6BD5FB48-C020-0472-A084-E1D9BF5B4DAC}"/>
          </ac:picMkLst>
        </pc:picChg>
      </pc:sldChg>
    </pc:docChg>
  </pc:docChgLst>
  <pc:docChgLst>
    <pc:chgData name="Long, Joey,  ALTSD" userId="S::joey.long@altsd.nm.gov::93ea7085-15aa-4ee9-b964-f95f61133f5f" providerId="AD" clId="Web-{B7C70F81-D7B6-B09C-7E85-70C3F632DF42}"/>
    <pc:docChg chg="modSld">
      <pc:chgData name="Long, Joey,  ALTSD" userId="S::joey.long@altsd.nm.gov::93ea7085-15aa-4ee9-b964-f95f61133f5f" providerId="AD" clId="Web-{B7C70F81-D7B6-B09C-7E85-70C3F632DF42}" dt="2024-10-22T20:12:05.787" v="1"/>
      <pc:docMkLst>
        <pc:docMk/>
      </pc:docMkLst>
      <pc:sldChg chg="delSp">
        <pc:chgData name="Long, Joey,  ALTSD" userId="S::joey.long@altsd.nm.gov::93ea7085-15aa-4ee9-b964-f95f61133f5f" providerId="AD" clId="Web-{B7C70F81-D7B6-B09C-7E85-70C3F632DF42}" dt="2024-10-22T20:12:05.787" v="1"/>
        <pc:sldMkLst>
          <pc:docMk/>
          <pc:sldMk cId="48392082" sldId="334"/>
        </pc:sldMkLst>
        <pc:picChg chg="del">
          <ac:chgData name="Long, Joey,  ALTSD" userId="S::joey.long@altsd.nm.gov::93ea7085-15aa-4ee9-b964-f95f61133f5f" providerId="AD" clId="Web-{B7C70F81-D7B6-B09C-7E85-70C3F632DF42}" dt="2024-10-22T20:12:05.787" v="1"/>
          <ac:picMkLst>
            <pc:docMk/>
            <pc:sldMk cId="48392082" sldId="334"/>
            <ac:picMk id="10" creationId="{6A70D5BA-1E29-0720-1147-AF546831C265}"/>
          </ac:picMkLst>
        </pc:picChg>
        <pc:picChg chg="del">
          <ac:chgData name="Long, Joey,  ALTSD" userId="S::joey.long@altsd.nm.gov::93ea7085-15aa-4ee9-b964-f95f61133f5f" providerId="AD" clId="Web-{B7C70F81-D7B6-B09C-7E85-70C3F632DF42}" dt="2024-10-22T20:12:05.741" v="0"/>
          <ac:picMkLst>
            <pc:docMk/>
            <pc:sldMk cId="48392082" sldId="334"/>
            <ac:picMk id="11" creationId="{42590AC7-036E-A664-8F24-08B2A797CA1A}"/>
          </ac:picMkLst>
        </pc:picChg>
      </pc:sldChg>
    </pc:docChg>
  </pc:docChgLst>
  <pc:docChgLst>
    <pc:chgData name="Long, Joey,  ALTSD" userId="S::joey.long@altsd.nm.gov::93ea7085-15aa-4ee9-b964-f95f61133f5f" providerId="AD" clId="Web-{A145AC00-96DA-95BC-0A76-1099F138FA83}"/>
    <pc:docChg chg="addSld delSld modSld">
      <pc:chgData name="Long, Joey,  ALTSD" userId="S::joey.long@altsd.nm.gov::93ea7085-15aa-4ee9-b964-f95f61133f5f" providerId="AD" clId="Web-{A145AC00-96DA-95BC-0A76-1099F138FA83}" dt="2024-10-24T14:04:03.938" v="859" actId="20577"/>
      <pc:docMkLst>
        <pc:docMk/>
      </pc:docMkLst>
      <pc:sldChg chg="modSp">
        <pc:chgData name="Long, Joey,  ALTSD" userId="S::joey.long@altsd.nm.gov::93ea7085-15aa-4ee9-b964-f95f61133f5f" providerId="AD" clId="Web-{A145AC00-96DA-95BC-0A76-1099F138FA83}" dt="2024-10-24T14:04:03.938" v="859" actId="20577"/>
        <pc:sldMkLst>
          <pc:docMk/>
          <pc:sldMk cId="1310271251" sldId="277"/>
        </pc:sldMkLst>
        <pc:spChg chg="mod">
          <ac:chgData name="Long, Joey,  ALTSD" userId="S::joey.long@altsd.nm.gov::93ea7085-15aa-4ee9-b964-f95f61133f5f" providerId="AD" clId="Web-{A145AC00-96DA-95BC-0A76-1099F138FA83}" dt="2024-10-24T14:03:57.391" v="858" actId="1076"/>
          <ac:spMkLst>
            <pc:docMk/>
            <pc:sldMk cId="1310271251" sldId="277"/>
            <ac:spMk id="3" creationId="{5939BDED-8C98-0CC0-C0DB-2672D53C1DFA}"/>
          </ac:spMkLst>
        </pc:spChg>
        <pc:spChg chg="mod">
          <ac:chgData name="Long, Joey,  ALTSD" userId="S::joey.long@altsd.nm.gov::93ea7085-15aa-4ee9-b964-f95f61133f5f" providerId="AD" clId="Web-{A145AC00-96DA-95BC-0A76-1099F138FA83}" dt="2024-10-24T14:04:03.938" v="859" actId="20577"/>
          <ac:spMkLst>
            <pc:docMk/>
            <pc:sldMk cId="1310271251" sldId="277"/>
            <ac:spMk id="4" creationId="{FDA883AD-DA54-49F8-DB39-018894749A88}"/>
          </ac:spMkLst>
        </pc:spChg>
      </pc:sldChg>
      <pc:sldChg chg="modSp">
        <pc:chgData name="Long, Joey,  ALTSD" userId="S::joey.long@altsd.nm.gov::93ea7085-15aa-4ee9-b964-f95f61133f5f" providerId="AD" clId="Web-{A145AC00-96DA-95BC-0A76-1099F138FA83}" dt="2024-10-23T22:25:31.547" v="135" actId="20577"/>
        <pc:sldMkLst>
          <pc:docMk/>
          <pc:sldMk cId="1951553687" sldId="284"/>
        </pc:sldMkLst>
        <pc:spChg chg="mod">
          <ac:chgData name="Long, Joey,  ALTSD" userId="S::joey.long@altsd.nm.gov::93ea7085-15aa-4ee9-b964-f95f61133f5f" providerId="AD" clId="Web-{A145AC00-96DA-95BC-0A76-1099F138FA83}" dt="2024-10-23T22:24:37.937" v="114" actId="1076"/>
          <ac:spMkLst>
            <pc:docMk/>
            <pc:sldMk cId="1951553687" sldId="284"/>
            <ac:spMk id="2" creationId="{C2346FAF-C7A0-BC96-E975-9E3DB5B7E641}"/>
          </ac:spMkLst>
        </pc:spChg>
        <pc:spChg chg="mod">
          <ac:chgData name="Long, Joey,  ALTSD" userId="S::joey.long@altsd.nm.gov::93ea7085-15aa-4ee9-b964-f95f61133f5f" providerId="AD" clId="Web-{A145AC00-96DA-95BC-0A76-1099F138FA83}" dt="2024-10-23T22:25:31.547" v="135" actId="20577"/>
          <ac:spMkLst>
            <pc:docMk/>
            <pc:sldMk cId="1951553687" sldId="284"/>
            <ac:spMk id="14" creationId="{0E75F4E0-8616-6654-9720-6B1E1CAB83F8}"/>
          </ac:spMkLst>
        </pc:spChg>
        <pc:spChg chg="mod">
          <ac:chgData name="Long, Joey,  ALTSD" userId="S::joey.long@altsd.nm.gov::93ea7085-15aa-4ee9-b964-f95f61133f5f" providerId="AD" clId="Web-{A145AC00-96DA-95BC-0A76-1099F138FA83}" dt="2024-10-23T22:25:20.531" v="127" actId="1076"/>
          <ac:spMkLst>
            <pc:docMk/>
            <pc:sldMk cId="1951553687" sldId="284"/>
            <ac:spMk id="21" creationId="{0423FB25-20B0-E34D-DA11-01DD5633C61A}"/>
          </ac:spMkLst>
        </pc:spChg>
        <pc:spChg chg="mod">
          <ac:chgData name="Long, Joey,  ALTSD" userId="S::joey.long@altsd.nm.gov::93ea7085-15aa-4ee9-b964-f95f61133f5f" providerId="AD" clId="Web-{A145AC00-96DA-95BC-0A76-1099F138FA83}" dt="2024-10-23T22:25:15.015" v="126" actId="14100"/>
          <ac:spMkLst>
            <pc:docMk/>
            <pc:sldMk cId="1951553687" sldId="284"/>
            <ac:spMk id="22" creationId="{CAD1B4CE-EF91-61A4-BDD9-ED6EDE5DF39D}"/>
          </ac:spMkLst>
        </pc:spChg>
        <pc:grpChg chg="mod">
          <ac:chgData name="Long, Joey,  ALTSD" userId="S::joey.long@altsd.nm.gov::93ea7085-15aa-4ee9-b964-f95f61133f5f" providerId="AD" clId="Web-{A145AC00-96DA-95BC-0A76-1099F138FA83}" dt="2024-10-23T22:25:09.312" v="125" actId="1076"/>
          <ac:grpSpMkLst>
            <pc:docMk/>
            <pc:sldMk cId="1951553687" sldId="284"/>
            <ac:grpSpMk id="20" creationId="{D5E70932-8514-32C7-1C9E-312EDEFD37C5}"/>
          </ac:grpSpMkLst>
        </pc:grpChg>
      </pc:sldChg>
      <pc:sldChg chg="modSp">
        <pc:chgData name="Long, Joey,  ALTSD" userId="S::joey.long@altsd.nm.gov::93ea7085-15aa-4ee9-b964-f95f61133f5f" providerId="AD" clId="Web-{A145AC00-96DA-95BC-0A76-1099F138FA83}" dt="2024-10-23T22:22:40.061" v="93" actId="1076"/>
        <pc:sldMkLst>
          <pc:docMk/>
          <pc:sldMk cId="1095714059" sldId="333"/>
        </pc:sldMkLst>
        <pc:spChg chg="mod">
          <ac:chgData name="Long, Joey,  ALTSD" userId="S::joey.long@altsd.nm.gov::93ea7085-15aa-4ee9-b964-f95f61133f5f" providerId="AD" clId="Web-{A145AC00-96DA-95BC-0A76-1099F138FA83}" dt="2024-10-23T22:22:40.061" v="93" actId="1076"/>
          <ac:spMkLst>
            <pc:docMk/>
            <pc:sldMk cId="1095714059" sldId="333"/>
            <ac:spMk id="2" creationId="{FF91864F-7A89-BDB9-C776-4A92D613BC75}"/>
          </ac:spMkLst>
        </pc:spChg>
        <pc:spChg chg="mod">
          <ac:chgData name="Long, Joey,  ALTSD" userId="S::joey.long@altsd.nm.gov::93ea7085-15aa-4ee9-b964-f95f61133f5f" providerId="AD" clId="Web-{A145AC00-96DA-95BC-0A76-1099F138FA83}" dt="2024-10-23T22:22:30.373" v="92" actId="1076"/>
          <ac:spMkLst>
            <pc:docMk/>
            <pc:sldMk cId="1095714059" sldId="333"/>
            <ac:spMk id="4" creationId="{002590B0-EA1B-5F15-E720-0BC34C217D46}"/>
          </ac:spMkLst>
        </pc:spChg>
        <pc:spChg chg="mod">
          <ac:chgData name="Long, Joey,  ALTSD" userId="S::joey.long@altsd.nm.gov::93ea7085-15aa-4ee9-b964-f95f61133f5f" providerId="AD" clId="Web-{A145AC00-96DA-95BC-0A76-1099F138FA83}" dt="2024-10-23T22:22:25.483" v="91" actId="1076"/>
          <ac:spMkLst>
            <pc:docMk/>
            <pc:sldMk cId="1095714059" sldId="333"/>
            <ac:spMk id="6" creationId="{C53B059A-4C17-04F6-FD99-DEF4499B3B43}"/>
          </ac:spMkLst>
        </pc:spChg>
      </pc:sldChg>
      <pc:sldChg chg="addSp delSp modSp add del">
        <pc:chgData name="Long, Joey,  ALTSD" userId="S::joey.long@altsd.nm.gov::93ea7085-15aa-4ee9-b964-f95f61133f5f" providerId="AD" clId="Web-{A145AC00-96DA-95BC-0A76-1099F138FA83}" dt="2024-10-23T22:21:34.717" v="76" actId="20577"/>
        <pc:sldMkLst>
          <pc:docMk/>
          <pc:sldMk cId="48392082" sldId="334"/>
        </pc:sldMkLst>
        <pc:spChg chg="del mod">
          <ac:chgData name="Long, Joey,  ALTSD" userId="S::joey.long@altsd.nm.gov::93ea7085-15aa-4ee9-b964-f95f61133f5f" providerId="AD" clId="Web-{A145AC00-96DA-95BC-0A76-1099F138FA83}" dt="2024-10-23T22:19:48.263" v="2"/>
          <ac:spMkLst>
            <pc:docMk/>
            <pc:sldMk cId="48392082" sldId="334"/>
            <ac:spMk id="4" creationId="{DDDFA545-FBA8-0212-9D0E-AF4AF3B24BE6}"/>
          </ac:spMkLst>
        </pc:spChg>
        <pc:spChg chg="del">
          <ac:chgData name="Long, Joey,  ALTSD" userId="S::joey.long@altsd.nm.gov::93ea7085-15aa-4ee9-b964-f95f61133f5f" providerId="AD" clId="Web-{A145AC00-96DA-95BC-0A76-1099F138FA83}" dt="2024-10-23T22:20:15.107" v="24"/>
          <ac:spMkLst>
            <pc:docMk/>
            <pc:sldMk cId="48392082" sldId="334"/>
            <ac:spMk id="6" creationId="{BEEBB0B5-8D09-7EB5-9153-3850E264BB86}"/>
          </ac:spMkLst>
        </pc:spChg>
        <pc:spChg chg="mod">
          <ac:chgData name="Long, Joey,  ALTSD" userId="S::joey.long@altsd.nm.gov::93ea7085-15aa-4ee9-b964-f95f61133f5f" providerId="AD" clId="Web-{A145AC00-96DA-95BC-0A76-1099F138FA83}" dt="2024-10-23T22:21:34.717" v="76" actId="20577"/>
          <ac:spMkLst>
            <pc:docMk/>
            <pc:sldMk cId="48392082" sldId="334"/>
            <ac:spMk id="8" creationId="{6789A165-A76E-F1C9-79BA-DF3C8EF7F559}"/>
          </ac:spMkLst>
        </pc:spChg>
        <pc:spChg chg="add mod">
          <ac:chgData name="Long, Joey,  ALTSD" userId="S::joey.long@altsd.nm.gov::93ea7085-15aa-4ee9-b964-f95f61133f5f" providerId="AD" clId="Web-{A145AC00-96DA-95BC-0A76-1099F138FA83}" dt="2024-10-23T22:21:29.420" v="74" actId="1076"/>
          <ac:spMkLst>
            <pc:docMk/>
            <pc:sldMk cId="48392082" sldId="334"/>
            <ac:spMk id="10" creationId="{CC1A0653-5CF4-F5B9-D323-4A2BCD9339DC}"/>
          </ac:spMkLst>
        </pc:spChg>
      </pc:sldChg>
      <pc:sldChg chg="modSp">
        <pc:chgData name="Long, Joey,  ALTSD" userId="S::joey.long@altsd.nm.gov::93ea7085-15aa-4ee9-b964-f95f61133f5f" providerId="AD" clId="Web-{A145AC00-96DA-95BC-0A76-1099F138FA83}" dt="2024-10-23T23:04:15.003" v="651" actId="1076"/>
        <pc:sldMkLst>
          <pc:docMk/>
          <pc:sldMk cId="4136105861" sldId="340"/>
        </pc:sldMkLst>
        <pc:spChg chg="mod">
          <ac:chgData name="Long, Joey,  ALTSD" userId="S::joey.long@altsd.nm.gov::93ea7085-15aa-4ee9-b964-f95f61133f5f" providerId="AD" clId="Web-{A145AC00-96DA-95BC-0A76-1099F138FA83}" dt="2024-10-23T23:04:12.706" v="650" actId="1076"/>
          <ac:spMkLst>
            <pc:docMk/>
            <pc:sldMk cId="4136105861" sldId="340"/>
            <ac:spMk id="8" creationId="{7344FC69-63F5-7F24-CA6C-D274ADE37716}"/>
          </ac:spMkLst>
        </pc:spChg>
        <pc:spChg chg="mod">
          <ac:chgData name="Long, Joey,  ALTSD" userId="S::joey.long@altsd.nm.gov::93ea7085-15aa-4ee9-b964-f95f61133f5f" providerId="AD" clId="Web-{A145AC00-96DA-95BC-0A76-1099F138FA83}" dt="2024-10-23T23:01:36.002" v="641" actId="1076"/>
          <ac:spMkLst>
            <pc:docMk/>
            <pc:sldMk cId="4136105861" sldId="340"/>
            <ac:spMk id="11" creationId="{DED38CBE-837B-436A-E431-A95ABBA8A362}"/>
          </ac:spMkLst>
        </pc:spChg>
        <pc:spChg chg="mod">
          <ac:chgData name="Long, Joey,  ALTSD" userId="S::joey.long@altsd.nm.gov::93ea7085-15aa-4ee9-b964-f95f61133f5f" providerId="AD" clId="Web-{A145AC00-96DA-95BC-0A76-1099F138FA83}" dt="2024-10-23T23:01:36.002" v="640" actId="1076"/>
          <ac:spMkLst>
            <pc:docMk/>
            <pc:sldMk cId="4136105861" sldId="340"/>
            <ac:spMk id="12" creationId="{1EF3F8E9-5C99-4EB5-1D3D-D343AA921584}"/>
          </ac:spMkLst>
        </pc:spChg>
        <pc:spChg chg="mod">
          <ac:chgData name="Long, Joey,  ALTSD" userId="S::joey.long@altsd.nm.gov::93ea7085-15aa-4ee9-b964-f95f61133f5f" providerId="AD" clId="Web-{A145AC00-96DA-95BC-0A76-1099F138FA83}" dt="2024-10-23T23:01:36.018" v="642" actId="1076"/>
          <ac:spMkLst>
            <pc:docMk/>
            <pc:sldMk cId="4136105861" sldId="340"/>
            <ac:spMk id="13" creationId="{4A0B7322-A051-41D0-59AA-A7741F5F9BC0}"/>
          </ac:spMkLst>
        </pc:spChg>
        <pc:spChg chg="mod">
          <ac:chgData name="Long, Joey,  ALTSD" userId="S::joey.long@altsd.nm.gov::93ea7085-15aa-4ee9-b964-f95f61133f5f" providerId="AD" clId="Web-{A145AC00-96DA-95BC-0A76-1099F138FA83}" dt="2024-10-23T23:01:36.033" v="643" actId="1076"/>
          <ac:spMkLst>
            <pc:docMk/>
            <pc:sldMk cId="4136105861" sldId="340"/>
            <ac:spMk id="14" creationId="{487C6B58-1428-A947-21C6-7C5FC445A0F8}"/>
          </ac:spMkLst>
        </pc:spChg>
        <pc:spChg chg="mod">
          <ac:chgData name="Long, Joey,  ALTSD" userId="S::joey.long@altsd.nm.gov::93ea7085-15aa-4ee9-b964-f95f61133f5f" providerId="AD" clId="Web-{A145AC00-96DA-95BC-0A76-1099F138FA83}" dt="2024-10-23T23:01:36.033" v="644" actId="1076"/>
          <ac:spMkLst>
            <pc:docMk/>
            <pc:sldMk cId="4136105861" sldId="340"/>
            <ac:spMk id="15" creationId="{4C2AA96B-40D4-8170-3CF9-1C4C6DDABE3F}"/>
          </ac:spMkLst>
        </pc:spChg>
        <pc:spChg chg="mod">
          <ac:chgData name="Long, Joey,  ALTSD" userId="S::joey.long@altsd.nm.gov::93ea7085-15aa-4ee9-b964-f95f61133f5f" providerId="AD" clId="Web-{A145AC00-96DA-95BC-0A76-1099F138FA83}" dt="2024-10-23T23:01:35.986" v="639" actId="1076"/>
          <ac:spMkLst>
            <pc:docMk/>
            <pc:sldMk cId="4136105861" sldId="340"/>
            <ac:spMk id="35" creationId="{699F90E6-8612-AF57-3890-A40206327117}"/>
          </ac:spMkLst>
        </pc:spChg>
        <pc:grpChg chg="mod">
          <ac:chgData name="Long, Joey,  ALTSD" userId="S::joey.long@altsd.nm.gov::93ea7085-15aa-4ee9-b964-f95f61133f5f" providerId="AD" clId="Web-{A145AC00-96DA-95BC-0A76-1099F138FA83}" dt="2024-10-23T23:01:35.971" v="637" actId="1076"/>
          <ac:grpSpMkLst>
            <pc:docMk/>
            <pc:sldMk cId="4136105861" sldId="340"/>
            <ac:grpSpMk id="17" creationId="{C2FD7938-D0F7-D01D-33EF-B4416E11EABF}"/>
          </ac:grpSpMkLst>
        </pc:grpChg>
        <pc:picChg chg="mod">
          <ac:chgData name="Long, Joey,  ALTSD" userId="S::joey.long@altsd.nm.gov::93ea7085-15aa-4ee9-b964-f95f61133f5f" providerId="AD" clId="Web-{A145AC00-96DA-95BC-0A76-1099F138FA83}" dt="2024-10-23T23:04:15.003" v="651" actId="1076"/>
          <ac:picMkLst>
            <pc:docMk/>
            <pc:sldMk cId="4136105861" sldId="340"/>
            <ac:picMk id="10" creationId="{7CAF8264-AB69-2EB5-B255-0A77BB2DA750}"/>
          </ac:picMkLst>
        </pc:picChg>
        <pc:picChg chg="mod">
          <ac:chgData name="Long, Joey,  ALTSD" userId="S::joey.long@altsd.nm.gov::93ea7085-15aa-4ee9-b964-f95f61133f5f" providerId="AD" clId="Web-{A145AC00-96DA-95BC-0A76-1099F138FA83}" dt="2024-10-23T23:01:35.986" v="638" actId="1076"/>
          <ac:picMkLst>
            <pc:docMk/>
            <pc:sldMk cId="4136105861" sldId="340"/>
            <ac:picMk id="34" creationId="{409F85E5-5BAB-5BC8-2F05-DD2F19A7562F}"/>
          </ac:picMkLst>
        </pc:picChg>
      </pc:sldChg>
      <pc:sldChg chg="addSp delSp modSp">
        <pc:chgData name="Long, Joey,  ALTSD" userId="S::joey.long@altsd.nm.gov::93ea7085-15aa-4ee9-b964-f95f61133f5f" providerId="AD" clId="Web-{A145AC00-96DA-95BC-0A76-1099F138FA83}" dt="2024-10-23T22:26:05.344" v="180" actId="1076"/>
        <pc:sldMkLst>
          <pc:docMk/>
          <pc:sldMk cId="3173575140" sldId="342"/>
        </pc:sldMkLst>
        <pc:spChg chg="del">
          <ac:chgData name="Long, Joey,  ALTSD" userId="S::joey.long@altsd.nm.gov::93ea7085-15aa-4ee9-b964-f95f61133f5f" providerId="AD" clId="Web-{A145AC00-96DA-95BC-0A76-1099F138FA83}" dt="2024-10-23T22:25:57.375" v="176"/>
          <ac:spMkLst>
            <pc:docMk/>
            <pc:sldMk cId="3173575140" sldId="342"/>
            <ac:spMk id="2" creationId="{90213265-4F4C-626E-7F7D-06860105B8A2}"/>
          </ac:spMkLst>
        </pc:spChg>
        <pc:spChg chg="add mod">
          <ac:chgData name="Long, Joey,  ALTSD" userId="S::joey.long@altsd.nm.gov::93ea7085-15aa-4ee9-b964-f95f61133f5f" providerId="AD" clId="Web-{A145AC00-96DA-95BC-0A76-1099F138FA83}" dt="2024-10-23T22:26:05.344" v="180" actId="1076"/>
          <ac:spMkLst>
            <pc:docMk/>
            <pc:sldMk cId="3173575140" sldId="342"/>
            <ac:spMk id="6" creationId="{C163FBF2-D10A-3EA3-A726-BDB2BD4C593F}"/>
          </ac:spMkLst>
        </pc:spChg>
      </pc:sldChg>
      <pc:sldChg chg="addSp delSp modSp">
        <pc:chgData name="Long, Joey,  ALTSD" userId="S::joey.long@altsd.nm.gov::93ea7085-15aa-4ee9-b964-f95f61133f5f" providerId="AD" clId="Web-{A145AC00-96DA-95BC-0A76-1099F138FA83}" dt="2024-10-24T13:56:51.789" v="746" actId="20577"/>
        <pc:sldMkLst>
          <pc:docMk/>
          <pc:sldMk cId="4277334943" sldId="348"/>
        </pc:sldMkLst>
        <pc:spChg chg="del mod">
          <ac:chgData name="Long, Joey,  ALTSD" userId="S::joey.long@altsd.nm.gov::93ea7085-15aa-4ee9-b964-f95f61133f5f" providerId="AD" clId="Web-{A145AC00-96DA-95BC-0A76-1099F138FA83}" dt="2024-10-24T13:56:24.663" v="739"/>
          <ac:spMkLst>
            <pc:docMk/>
            <pc:sldMk cId="4277334943" sldId="348"/>
            <ac:spMk id="2" creationId="{D730BCBE-7A2F-AEDE-9CE6-B886B56C71D2}"/>
          </ac:spMkLst>
        </pc:spChg>
        <pc:spChg chg="mod">
          <ac:chgData name="Long, Joey,  ALTSD" userId="S::joey.long@altsd.nm.gov::93ea7085-15aa-4ee9-b964-f95f61133f5f" providerId="AD" clId="Web-{A145AC00-96DA-95BC-0A76-1099F138FA83}" dt="2024-10-24T13:56:43.820" v="743" actId="20577"/>
          <ac:spMkLst>
            <pc:docMk/>
            <pc:sldMk cId="4277334943" sldId="348"/>
            <ac:spMk id="4" creationId="{6C07DD64-62DA-E508-0CB9-C4422DB9B56E}"/>
          </ac:spMkLst>
        </pc:spChg>
        <pc:spChg chg="mod">
          <ac:chgData name="Long, Joey,  ALTSD" userId="S::joey.long@altsd.nm.gov::93ea7085-15aa-4ee9-b964-f95f61133f5f" providerId="AD" clId="Web-{A145AC00-96DA-95BC-0A76-1099F138FA83}" dt="2024-10-24T13:56:47.101" v="745" actId="20577"/>
          <ac:spMkLst>
            <pc:docMk/>
            <pc:sldMk cId="4277334943" sldId="348"/>
            <ac:spMk id="5" creationId="{0D87D75C-AACE-9042-5F42-EAB8DC234523}"/>
          </ac:spMkLst>
        </pc:spChg>
        <pc:spChg chg="mod">
          <ac:chgData name="Long, Joey,  ALTSD" userId="S::joey.long@altsd.nm.gov::93ea7085-15aa-4ee9-b964-f95f61133f5f" providerId="AD" clId="Web-{A145AC00-96DA-95BC-0A76-1099F138FA83}" dt="2024-10-24T13:56:51.789" v="746" actId="20577"/>
          <ac:spMkLst>
            <pc:docMk/>
            <pc:sldMk cId="4277334943" sldId="348"/>
            <ac:spMk id="6" creationId="{63F377A1-391C-5F6B-1571-F8345FF64F33}"/>
          </ac:spMkLst>
        </pc:spChg>
        <pc:spChg chg="add mod">
          <ac:chgData name="Long, Joey,  ALTSD" userId="S::joey.long@altsd.nm.gov::93ea7085-15aa-4ee9-b964-f95f61133f5f" providerId="AD" clId="Web-{A145AC00-96DA-95BC-0A76-1099F138FA83}" dt="2024-10-24T13:56:38.382" v="741" actId="1076"/>
          <ac:spMkLst>
            <pc:docMk/>
            <pc:sldMk cId="4277334943" sldId="348"/>
            <ac:spMk id="9" creationId="{5828D65D-5462-A1CA-5099-F91A32023C98}"/>
          </ac:spMkLst>
        </pc:spChg>
      </pc:sldChg>
      <pc:sldChg chg="addSp delSp modSp">
        <pc:chgData name="Long, Joey,  ALTSD" userId="S::joey.long@altsd.nm.gov::93ea7085-15aa-4ee9-b964-f95f61133f5f" providerId="AD" clId="Web-{A145AC00-96DA-95BC-0A76-1099F138FA83}" dt="2024-10-24T14:03:10.469" v="829" actId="1076"/>
        <pc:sldMkLst>
          <pc:docMk/>
          <pc:sldMk cId="1125146405" sldId="2012"/>
        </pc:sldMkLst>
        <pc:spChg chg="del mod">
          <ac:chgData name="Long, Joey,  ALTSD" userId="S::joey.long@altsd.nm.gov::93ea7085-15aa-4ee9-b964-f95f61133f5f" providerId="AD" clId="Web-{A145AC00-96DA-95BC-0A76-1099F138FA83}" dt="2024-10-24T14:02:24.061" v="810"/>
          <ac:spMkLst>
            <pc:docMk/>
            <pc:sldMk cId="1125146405" sldId="2012"/>
            <ac:spMk id="2" creationId="{759F0125-5ECA-3EC0-EC8B-9CB758EB3056}"/>
          </ac:spMkLst>
        </pc:spChg>
        <pc:spChg chg="mod">
          <ac:chgData name="Long, Joey,  ALTSD" userId="S::joey.long@altsd.nm.gov::93ea7085-15aa-4ee9-b964-f95f61133f5f" providerId="AD" clId="Web-{A145AC00-96DA-95BC-0A76-1099F138FA83}" dt="2024-10-24T14:03:10.469" v="829" actId="1076"/>
          <ac:spMkLst>
            <pc:docMk/>
            <pc:sldMk cId="1125146405" sldId="2012"/>
            <ac:spMk id="4" creationId="{AC8D59BE-3CED-E529-598E-A2752A46DBA6}"/>
          </ac:spMkLst>
        </pc:spChg>
        <pc:spChg chg="add mod">
          <ac:chgData name="Long, Joey,  ALTSD" userId="S::joey.long@altsd.nm.gov::93ea7085-15aa-4ee9-b964-f95f61133f5f" providerId="AD" clId="Web-{A145AC00-96DA-95BC-0A76-1099F138FA83}" dt="2024-10-24T14:03:07.953" v="828" actId="1076"/>
          <ac:spMkLst>
            <pc:docMk/>
            <pc:sldMk cId="1125146405" sldId="2012"/>
            <ac:spMk id="5" creationId="{3C476AA5-6D75-A502-4BA4-0FFCB284553F}"/>
          </ac:spMkLst>
        </pc:spChg>
      </pc:sldChg>
      <pc:sldChg chg="addSp delSp modSp">
        <pc:chgData name="Long, Joey,  ALTSD" userId="S::joey.long@altsd.nm.gov::93ea7085-15aa-4ee9-b964-f95f61133f5f" providerId="AD" clId="Web-{A145AC00-96DA-95BC-0A76-1099F138FA83}" dt="2024-10-24T14:03:36.313" v="855" actId="14100"/>
        <pc:sldMkLst>
          <pc:docMk/>
          <pc:sldMk cId="2739551178" sldId="2014"/>
        </pc:sldMkLst>
        <pc:spChg chg="del">
          <ac:chgData name="Long, Joey,  ALTSD" userId="S::joey.long@altsd.nm.gov::93ea7085-15aa-4ee9-b964-f95f61133f5f" providerId="AD" clId="Web-{A145AC00-96DA-95BC-0A76-1099F138FA83}" dt="2024-10-24T14:03:25.781" v="832"/>
          <ac:spMkLst>
            <pc:docMk/>
            <pc:sldMk cId="2739551178" sldId="2014"/>
            <ac:spMk id="2" creationId="{759F0125-5ECA-3EC0-EC8B-9CB758EB3056}"/>
          </ac:spMkLst>
        </pc:spChg>
        <pc:spChg chg="mod">
          <ac:chgData name="Long, Joey,  ALTSD" userId="S::joey.long@altsd.nm.gov::93ea7085-15aa-4ee9-b964-f95f61133f5f" providerId="AD" clId="Web-{A145AC00-96DA-95BC-0A76-1099F138FA83}" dt="2024-10-24T14:03:18.547" v="831" actId="1076"/>
          <ac:spMkLst>
            <pc:docMk/>
            <pc:sldMk cId="2739551178" sldId="2014"/>
            <ac:spMk id="3" creationId="{EDACFC53-40C0-2C62-0787-16A88E649DB2}"/>
          </ac:spMkLst>
        </pc:spChg>
        <pc:spChg chg="add mod">
          <ac:chgData name="Long, Joey,  ALTSD" userId="S::joey.long@altsd.nm.gov::93ea7085-15aa-4ee9-b964-f95f61133f5f" providerId="AD" clId="Web-{A145AC00-96DA-95BC-0A76-1099F138FA83}" dt="2024-10-24T14:03:36.313" v="855" actId="14100"/>
          <ac:spMkLst>
            <pc:docMk/>
            <pc:sldMk cId="2739551178" sldId="2014"/>
            <ac:spMk id="5" creationId="{5F8927A9-0774-2F4C-796D-C64964671784}"/>
          </ac:spMkLst>
        </pc:spChg>
      </pc:sldChg>
      <pc:sldChg chg="modSp">
        <pc:chgData name="Long, Joey,  ALTSD" userId="S::joey.long@altsd.nm.gov::93ea7085-15aa-4ee9-b964-f95f61133f5f" providerId="AD" clId="Web-{A145AC00-96DA-95BC-0A76-1099F138FA83}" dt="2024-10-23T22:33:03.066" v="264" actId="1076"/>
        <pc:sldMkLst>
          <pc:docMk/>
          <pc:sldMk cId="767833937" sldId="2016"/>
        </pc:sldMkLst>
        <pc:spChg chg="mod">
          <ac:chgData name="Long, Joey,  ALTSD" userId="S::joey.long@altsd.nm.gov::93ea7085-15aa-4ee9-b964-f95f61133f5f" providerId="AD" clId="Web-{A145AC00-96DA-95BC-0A76-1099F138FA83}" dt="2024-10-23T22:33:03.066" v="264" actId="1076"/>
          <ac:spMkLst>
            <pc:docMk/>
            <pc:sldMk cId="767833937" sldId="2016"/>
            <ac:spMk id="2" creationId="{C2346FAF-C7A0-BC96-E975-9E3DB5B7E641}"/>
          </ac:spMkLst>
        </pc:spChg>
        <pc:spChg chg="mod">
          <ac:chgData name="Long, Joey,  ALTSD" userId="S::joey.long@altsd.nm.gov::93ea7085-15aa-4ee9-b964-f95f61133f5f" providerId="AD" clId="Web-{A145AC00-96DA-95BC-0A76-1099F138FA83}" dt="2024-10-23T22:31:38.737" v="256" actId="14100"/>
          <ac:spMkLst>
            <pc:docMk/>
            <pc:sldMk cId="767833937" sldId="2016"/>
            <ac:spMk id="6" creationId="{8A1C9FEB-99CA-EC29-7DF3-AF2EE62B9F08}"/>
          </ac:spMkLst>
        </pc:spChg>
        <pc:spChg chg="mod">
          <ac:chgData name="Long, Joey,  ALTSD" userId="S::joey.long@altsd.nm.gov::93ea7085-15aa-4ee9-b964-f95f61133f5f" providerId="AD" clId="Web-{A145AC00-96DA-95BC-0A76-1099F138FA83}" dt="2024-10-23T22:31:30.956" v="255" actId="20577"/>
          <ac:spMkLst>
            <pc:docMk/>
            <pc:sldMk cId="767833937" sldId="2016"/>
            <ac:spMk id="10" creationId="{5BAB6E75-AEE4-A7E4-D199-591E09BED1E8}"/>
          </ac:spMkLst>
        </pc:spChg>
        <pc:spChg chg="mod">
          <ac:chgData name="Long, Joey,  ALTSD" userId="S::joey.long@altsd.nm.gov::93ea7085-15aa-4ee9-b964-f95f61133f5f" providerId="AD" clId="Web-{A145AC00-96DA-95BC-0A76-1099F138FA83}" dt="2024-10-23T22:31:44.581" v="257" actId="20577"/>
          <ac:spMkLst>
            <pc:docMk/>
            <pc:sldMk cId="767833937" sldId="2016"/>
            <ac:spMk id="13" creationId="{96F1CB04-F981-0D0E-350C-4B4EDFDBCB53}"/>
          </ac:spMkLst>
        </pc:spChg>
        <pc:spChg chg="mod">
          <ac:chgData name="Long, Joey,  ALTSD" userId="S::joey.long@altsd.nm.gov::93ea7085-15aa-4ee9-b964-f95f61133f5f" providerId="AD" clId="Web-{A145AC00-96DA-95BC-0A76-1099F138FA83}" dt="2024-10-23T22:32:11.800" v="261" actId="20577"/>
          <ac:spMkLst>
            <pc:docMk/>
            <pc:sldMk cId="767833937" sldId="2016"/>
            <ac:spMk id="16" creationId="{B5CE9D9A-1B7A-8DAC-4DDC-17FC90A1F848}"/>
          </ac:spMkLst>
        </pc:spChg>
        <pc:grpChg chg="mod">
          <ac:chgData name="Long, Joey,  ALTSD" userId="S::joey.long@altsd.nm.gov::93ea7085-15aa-4ee9-b964-f95f61133f5f" providerId="AD" clId="Web-{A145AC00-96DA-95BC-0A76-1099F138FA83}" dt="2024-10-23T22:31:19.362" v="253" actId="1076"/>
          <ac:grpSpMkLst>
            <pc:docMk/>
            <pc:sldMk cId="767833937" sldId="2016"/>
            <ac:grpSpMk id="4" creationId="{3DCBFCAD-ED84-3878-5945-B363569D1EDE}"/>
          </ac:grpSpMkLst>
        </pc:grpChg>
        <pc:grpChg chg="mod">
          <ac:chgData name="Long, Joey,  ALTSD" userId="S::joey.long@altsd.nm.gov::93ea7085-15aa-4ee9-b964-f95f61133f5f" providerId="AD" clId="Web-{A145AC00-96DA-95BC-0A76-1099F138FA83}" dt="2024-10-23T22:31:24.940" v="254" actId="1076"/>
          <ac:grpSpMkLst>
            <pc:docMk/>
            <pc:sldMk cId="767833937" sldId="2016"/>
            <ac:grpSpMk id="7" creationId="{405F65BB-51BE-F775-9097-215E6152EA37}"/>
          </ac:grpSpMkLst>
        </pc:grpChg>
        <pc:grpChg chg="mod">
          <ac:chgData name="Long, Joey,  ALTSD" userId="S::joey.long@altsd.nm.gov::93ea7085-15aa-4ee9-b964-f95f61133f5f" providerId="AD" clId="Web-{A145AC00-96DA-95BC-0A76-1099F138FA83}" dt="2024-10-23T22:31:56.362" v="258" actId="1076"/>
          <ac:grpSpMkLst>
            <pc:docMk/>
            <pc:sldMk cId="767833937" sldId="2016"/>
            <ac:grpSpMk id="11" creationId="{DED498C8-E351-408C-179E-03409599EA9A}"/>
          </ac:grpSpMkLst>
        </pc:grpChg>
        <pc:grpChg chg="mod">
          <ac:chgData name="Long, Joey,  ALTSD" userId="S::joey.long@altsd.nm.gov::93ea7085-15aa-4ee9-b964-f95f61133f5f" providerId="AD" clId="Web-{A145AC00-96DA-95BC-0A76-1099F138FA83}" dt="2024-10-23T22:32:08.206" v="259" actId="1076"/>
          <ac:grpSpMkLst>
            <pc:docMk/>
            <pc:sldMk cId="767833937" sldId="2016"/>
            <ac:grpSpMk id="14" creationId="{048B7563-4E25-33D9-D30F-2B864E24AB92}"/>
          </ac:grpSpMkLst>
        </pc:grpChg>
        <pc:picChg chg="mod">
          <ac:chgData name="Long, Joey,  ALTSD" userId="S::joey.long@altsd.nm.gov::93ea7085-15aa-4ee9-b964-f95f61133f5f" providerId="AD" clId="Web-{A145AC00-96DA-95BC-0A76-1099F138FA83}" dt="2024-10-23T22:31:10.034" v="251" actId="1076"/>
          <ac:picMkLst>
            <pc:docMk/>
            <pc:sldMk cId="767833937" sldId="2016"/>
            <ac:picMk id="5" creationId="{95AA63AD-091C-F2CA-4CC5-37687BB4E937}"/>
          </ac:picMkLst>
        </pc:picChg>
      </pc:sldChg>
      <pc:sldChg chg="modSp">
        <pc:chgData name="Long, Joey,  ALTSD" userId="S::joey.long@altsd.nm.gov::93ea7085-15aa-4ee9-b964-f95f61133f5f" providerId="AD" clId="Web-{A145AC00-96DA-95BC-0A76-1099F138FA83}" dt="2024-10-23T22:30:15.768" v="241" actId="1076"/>
        <pc:sldMkLst>
          <pc:docMk/>
          <pc:sldMk cId="336449835" sldId="2017"/>
        </pc:sldMkLst>
        <pc:spChg chg="mod">
          <ac:chgData name="Long, Joey,  ALTSD" userId="S::joey.long@altsd.nm.gov::93ea7085-15aa-4ee9-b964-f95f61133f5f" providerId="AD" clId="Web-{A145AC00-96DA-95BC-0A76-1099F138FA83}" dt="2024-10-23T22:30:15.768" v="241" actId="1076"/>
          <ac:spMkLst>
            <pc:docMk/>
            <pc:sldMk cId="336449835" sldId="2017"/>
            <ac:spMk id="2" creationId="{C2346FAF-C7A0-BC96-E975-9E3DB5B7E641}"/>
          </ac:spMkLst>
        </pc:spChg>
        <pc:spChg chg="mod">
          <ac:chgData name="Long, Joey,  ALTSD" userId="S::joey.long@altsd.nm.gov::93ea7085-15aa-4ee9-b964-f95f61133f5f" providerId="AD" clId="Web-{A145AC00-96DA-95BC-0A76-1099F138FA83}" dt="2024-10-23T22:30:12.127" v="240" actId="14100"/>
          <ac:spMkLst>
            <pc:docMk/>
            <pc:sldMk cId="336449835" sldId="2017"/>
            <ac:spMk id="4" creationId="{CA3E0776-8D9B-76AA-FF50-B61ADCFCF148}"/>
          </ac:spMkLst>
        </pc:spChg>
        <pc:spChg chg="mod">
          <ac:chgData name="Long, Joey,  ALTSD" userId="S::joey.long@altsd.nm.gov::93ea7085-15aa-4ee9-b964-f95f61133f5f" providerId="AD" clId="Web-{A145AC00-96DA-95BC-0A76-1099F138FA83}" dt="2024-10-23T22:28:31.720" v="215" actId="20577"/>
          <ac:spMkLst>
            <pc:docMk/>
            <pc:sldMk cId="336449835" sldId="2017"/>
            <ac:spMk id="5" creationId="{9D98B7E4-19E9-A823-50EE-D6E8D53693A8}"/>
          </ac:spMkLst>
        </pc:spChg>
        <pc:spChg chg="mod ord">
          <ac:chgData name="Long, Joey,  ALTSD" userId="S::joey.long@altsd.nm.gov::93ea7085-15aa-4ee9-b964-f95f61133f5f" providerId="AD" clId="Web-{A145AC00-96DA-95BC-0A76-1099F138FA83}" dt="2024-10-23T22:28:37.236" v="216" actId="20577"/>
          <ac:spMkLst>
            <pc:docMk/>
            <pc:sldMk cId="336449835" sldId="2017"/>
            <ac:spMk id="7" creationId="{E69A3F13-348D-0A00-2A27-28FD53650B16}"/>
          </ac:spMkLst>
        </pc:spChg>
        <pc:spChg chg="mod">
          <ac:chgData name="Long, Joey,  ALTSD" userId="S::joey.long@altsd.nm.gov::93ea7085-15aa-4ee9-b964-f95f61133f5f" providerId="AD" clId="Web-{A145AC00-96DA-95BC-0A76-1099F138FA83}" dt="2024-10-23T22:28:40.455" v="217" actId="20577"/>
          <ac:spMkLst>
            <pc:docMk/>
            <pc:sldMk cId="336449835" sldId="2017"/>
            <ac:spMk id="8" creationId="{2DA8954A-70E2-EBBA-B92D-84CCF82871D2}"/>
          </ac:spMkLst>
        </pc:spChg>
        <pc:spChg chg="mod ord">
          <ac:chgData name="Long, Joey,  ALTSD" userId="S::joey.long@altsd.nm.gov::93ea7085-15aa-4ee9-b964-f95f61133f5f" providerId="AD" clId="Web-{A145AC00-96DA-95BC-0A76-1099F138FA83}" dt="2024-10-23T22:30:00.580" v="239" actId="1076"/>
          <ac:spMkLst>
            <pc:docMk/>
            <pc:sldMk cId="336449835" sldId="2017"/>
            <ac:spMk id="11" creationId="{8D251610-C4EA-66D6-0CAE-94468CAF7204}"/>
          </ac:spMkLst>
        </pc:spChg>
        <pc:spChg chg="mod">
          <ac:chgData name="Long, Joey,  ALTSD" userId="S::joey.long@altsd.nm.gov::93ea7085-15aa-4ee9-b964-f95f61133f5f" providerId="AD" clId="Web-{A145AC00-96DA-95BC-0A76-1099F138FA83}" dt="2024-10-23T22:29:53.299" v="237" actId="1076"/>
          <ac:spMkLst>
            <pc:docMk/>
            <pc:sldMk cId="336449835" sldId="2017"/>
            <ac:spMk id="12" creationId="{160FB2E8-B70F-0DE1-A666-ADF164036AC0}"/>
          </ac:spMkLst>
        </pc:spChg>
        <pc:picChg chg="mod">
          <ac:chgData name="Long, Joey,  ALTSD" userId="S::joey.long@altsd.nm.gov::93ea7085-15aa-4ee9-b964-f95f61133f5f" providerId="AD" clId="Web-{A145AC00-96DA-95BC-0A76-1099F138FA83}" dt="2024-10-23T22:29:56.252" v="238" actId="1076"/>
          <ac:picMkLst>
            <pc:docMk/>
            <pc:sldMk cId="336449835" sldId="2017"/>
            <ac:picMk id="13" creationId="{E2BD6CB5-DF8A-2E68-8DF5-711421ED8C27}"/>
          </ac:picMkLst>
        </pc:picChg>
      </pc:sldChg>
      <pc:sldChg chg="modSp">
        <pc:chgData name="Long, Joey,  ALTSD" userId="S::joey.long@altsd.nm.gov::93ea7085-15aa-4ee9-b964-f95f61133f5f" providerId="AD" clId="Web-{A145AC00-96DA-95BC-0A76-1099F138FA83}" dt="2024-10-23T22:34:52.958" v="285" actId="20577"/>
        <pc:sldMkLst>
          <pc:docMk/>
          <pc:sldMk cId="2834883173" sldId="2018"/>
        </pc:sldMkLst>
        <pc:spChg chg="mod">
          <ac:chgData name="Long, Joey,  ALTSD" userId="S::joey.long@altsd.nm.gov::93ea7085-15aa-4ee9-b964-f95f61133f5f" providerId="AD" clId="Web-{A145AC00-96DA-95BC-0A76-1099F138FA83}" dt="2024-10-23T22:33:41.785" v="265" actId="1076"/>
          <ac:spMkLst>
            <pc:docMk/>
            <pc:sldMk cId="2834883173" sldId="2018"/>
            <ac:spMk id="2" creationId="{C2346FAF-C7A0-BC96-E975-9E3DB5B7E641}"/>
          </ac:spMkLst>
        </pc:spChg>
        <pc:spChg chg="mod">
          <ac:chgData name="Long, Joey,  ALTSD" userId="S::joey.long@altsd.nm.gov::93ea7085-15aa-4ee9-b964-f95f61133f5f" providerId="AD" clId="Web-{A145AC00-96DA-95BC-0A76-1099F138FA83}" dt="2024-10-23T22:34:52.958" v="285" actId="20577"/>
          <ac:spMkLst>
            <pc:docMk/>
            <pc:sldMk cId="2834883173" sldId="2018"/>
            <ac:spMk id="3" creationId="{A4D8FFE0-5E7F-F0CB-2025-0680DA12514C}"/>
          </ac:spMkLst>
        </pc:spChg>
        <pc:spChg chg="mod">
          <ac:chgData name="Long, Joey,  ALTSD" userId="S::joey.long@altsd.nm.gov::93ea7085-15aa-4ee9-b964-f95f61133f5f" providerId="AD" clId="Web-{A145AC00-96DA-95BC-0A76-1099F138FA83}" dt="2024-10-23T22:34:26.129" v="279" actId="20577"/>
          <ac:spMkLst>
            <pc:docMk/>
            <pc:sldMk cId="2834883173" sldId="2018"/>
            <ac:spMk id="5" creationId="{B16C16EC-3498-1D09-8EE8-C8D839720534}"/>
          </ac:spMkLst>
        </pc:spChg>
      </pc:sldChg>
      <pc:sldChg chg="modSp addAnim delAnim">
        <pc:chgData name="Long, Joey,  ALTSD" userId="S::joey.long@altsd.nm.gov::93ea7085-15aa-4ee9-b964-f95f61133f5f" providerId="AD" clId="Web-{A145AC00-96DA-95BC-0A76-1099F138FA83}" dt="2024-10-23T22:40:01.788" v="368" actId="1076"/>
        <pc:sldMkLst>
          <pc:docMk/>
          <pc:sldMk cId="3618116514" sldId="2019"/>
        </pc:sldMkLst>
        <pc:spChg chg="mod">
          <ac:chgData name="Long, Joey,  ALTSD" userId="S::joey.long@altsd.nm.gov::93ea7085-15aa-4ee9-b964-f95f61133f5f" providerId="AD" clId="Web-{A145AC00-96DA-95BC-0A76-1099F138FA83}" dt="2024-10-23T22:36:08.911" v="292" actId="1076"/>
          <ac:spMkLst>
            <pc:docMk/>
            <pc:sldMk cId="3618116514" sldId="2019"/>
            <ac:spMk id="2" creationId="{C2346FAF-C7A0-BC96-E975-9E3DB5B7E641}"/>
          </ac:spMkLst>
        </pc:spChg>
        <pc:spChg chg="mod">
          <ac:chgData name="Long, Joey,  ALTSD" userId="S::joey.long@altsd.nm.gov::93ea7085-15aa-4ee9-b964-f95f61133f5f" providerId="AD" clId="Web-{A145AC00-96DA-95BC-0A76-1099F138FA83}" dt="2024-10-23T22:39:56.179" v="366" actId="1076"/>
          <ac:spMkLst>
            <pc:docMk/>
            <pc:sldMk cId="3618116514" sldId="2019"/>
            <ac:spMk id="3" creationId="{5E9F644E-4E8F-8ABE-6990-61E47EEFB5E3}"/>
          </ac:spMkLst>
        </pc:spChg>
        <pc:spChg chg="mod">
          <ac:chgData name="Long, Joey,  ALTSD" userId="S::joey.long@altsd.nm.gov::93ea7085-15aa-4ee9-b964-f95f61133f5f" providerId="AD" clId="Web-{A145AC00-96DA-95BC-0A76-1099F138FA83}" dt="2024-10-23T22:39:58.804" v="367" actId="1076"/>
          <ac:spMkLst>
            <pc:docMk/>
            <pc:sldMk cId="3618116514" sldId="2019"/>
            <ac:spMk id="4" creationId="{3B4EB6C5-D5BE-AA1C-DA8B-1E9FA610E71E}"/>
          </ac:spMkLst>
        </pc:spChg>
        <pc:spChg chg="mod">
          <ac:chgData name="Long, Joey,  ALTSD" userId="S::joey.long@altsd.nm.gov::93ea7085-15aa-4ee9-b964-f95f61133f5f" providerId="AD" clId="Web-{A145AC00-96DA-95BC-0A76-1099F138FA83}" dt="2024-10-23T22:39:53.913" v="365" actId="1076"/>
          <ac:spMkLst>
            <pc:docMk/>
            <pc:sldMk cId="3618116514" sldId="2019"/>
            <ac:spMk id="5" creationId="{1203C2C6-8009-DFEB-3348-746664D12CD4}"/>
          </ac:spMkLst>
        </pc:spChg>
        <pc:spChg chg="mod">
          <ac:chgData name="Long, Joey,  ALTSD" userId="S::joey.long@altsd.nm.gov::93ea7085-15aa-4ee9-b964-f95f61133f5f" providerId="AD" clId="Web-{A145AC00-96DA-95BC-0A76-1099F138FA83}" dt="2024-10-23T22:40:01.788" v="368" actId="1076"/>
          <ac:spMkLst>
            <pc:docMk/>
            <pc:sldMk cId="3618116514" sldId="2019"/>
            <ac:spMk id="6" creationId="{9ABD74DF-15C0-E822-F085-9B8657D58E7D}"/>
          </ac:spMkLst>
        </pc:spChg>
      </pc:sldChg>
      <pc:sldChg chg="modSp">
        <pc:chgData name="Long, Joey,  ALTSD" userId="S::joey.long@altsd.nm.gov::93ea7085-15aa-4ee9-b964-f95f61133f5f" providerId="AD" clId="Web-{A145AC00-96DA-95BC-0A76-1099F138FA83}" dt="2024-10-23T22:42:45.946" v="460" actId="1076"/>
        <pc:sldMkLst>
          <pc:docMk/>
          <pc:sldMk cId="3777967694" sldId="2020"/>
        </pc:sldMkLst>
        <pc:spChg chg="mod">
          <ac:chgData name="Long, Joey,  ALTSD" userId="S::joey.long@altsd.nm.gov::93ea7085-15aa-4ee9-b964-f95f61133f5f" providerId="AD" clId="Web-{A145AC00-96DA-95BC-0A76-1099F138FA83}" dt="2024-10-23T22:42:45.946" v="460" actId="1076"/>
          <ac:spMkLst>
            <pc:docMk/>
            <pc:sldMk cId="3777967694" sldId="2020"/>
            <ac:spMk id="2" creationId="{C2346FAF-C7A0-BC96-E975-9E3DB5B7E641}"/>
          </ac:spMkLst>
        </pc:spChg>
        <pc:spChg chg="mod">
          <ac:chgData name="Long, Joey,  ALTSD" userId="S::joey.long@altsd.nm.gov::93ea7085-15aa-4ee9-b964-f95f61133f5f" providerId="AD" clId="Web-{A145AC00-96DA-95BC-0A76-1099F138FA83}" dt="2024-10-23T22:42:24.118" v="453" actId="20577"/>
          <ac:spMkLst>
            <pc:docMk/>
            <pc:sldMk cId="3777967694" sldId="2020"/>
            <ac:spMk id="3" creationId="{6003808B-E0F6-9CE6-0BD2-03151DA1DC4C}"/>
          </ac:spMkLst>
        </pc:spChg>
        <pc:spChg chg="mod">
          <ac:chgData name="Long, Joey,  ALTSD" userId="S::joey.long@altsd.nm.gov::93ea7085-15aa-4ee9-b964-f95f61133f5f" providerId="AD" clId="Web-{A145AC00-96DA-95BC-0A76-1099F138FA83}" dt="2024-10-23T22:42:32.711" v="456" actId="20577"/>
          <ac:spMkLst>
            <pc:docMk/>
            <pc:sldMk cId="3777967694" sldId="2020"/>
            <ac:spMk id="4" creationId="{94400B3F-303F-F34C-2CF6-50C234002891}"/>
          </ac:spMkLst>
        </pc:spChg>
        <pc:picChg chg="mod">
          <ac:chgData name="Long, Joey,  ALTSD" userId="S::joey.long@altsd.nm.gov::93ea7085-15aa-4ee9-b964-f95f61133f5f" providerId="AD" clId="Web-{A145AC00-96DA-95BC-0A76-1099F138FA83}" dt="2024-10-23T22:42:38.165" v="458" actId="1076"/>
          <ac:picMkLst>
            <pc:docMk/>
            <pc:sldMk cId="3777967694" sldId="2020"/>
            <ac:picMk id="5" creationId="{F12DAE4A-BD43-0072-969E-F86ED900494A}"/>
          </ac:picMkLst>
        </pc:picChg>
        <pc:picChg chg="mod">
          <ac:chgData name="Long, Joey,  ALTSD" userId="S::joey.long@altsd.nm.gov::93ea7085-15aa-4ee9-b964-f95f61133f5f" providerId="AD" clId="Web-{A145AC00-96DA-95BC-0A76-1099F138FA83}" dt="2024-10-23T22:42:36.243" v="457" actId="1076"/>
          <ac:picMkLst>
            <pc:docMk/>
            <pc:sldMk cId="3777967694" sldId="2020"/>
            <ac:picMk id="6" creationId="{A74C5817-1BF4-0D83-9C3E-65F34CBC6E58}"/>
          </ac:picMkLst>
        </pc:picChg>
      </pc:sldChg>
      <pc:sldChg chg="modSp">
        <pc:chgData name="Long, Joey,  ALTSD" userId="S::joey.long@altsd.nm.gov::93ea7085-15aa-4ee9-b964-f95f61133f5f" providerId="AD" clId="Web-{A145AC00-96DA-95BC-0A76-1099F138FA83}" dt="2024-10-23T23:05:31.301" v="660" actId="1076"/>
        <pc:sldMkLst>
          <pc:docMk/>
          <pc:sldMk cId="3586224598" sldId="2022"/>
        </pc:sldMkLst>
        <pc:spChg chg="mod">
          <ac:chgData name="Long, Joey,  ALTSD" userId="S::joey.long@altsd.nm.gov::93ea7085-15aa-4ee9-b964-f95f61133f5f" providerId="AD" clId="Web-{A145AC00-96DA-95BC-0A76-1099F138FA83}" dt="2024-10-23T23:05:25.269" v="658" actId="1076"/>
          <ac:spMkLst>
            <pc:docMk/>
            <pc:sldMk cId="3586224598" sldId="2022"/>
            <ac:spMk id="5" creationId="{AB15E582-E9CE-AFAF-C795-81B0A41944E9}"/>
          </ac:spMkLst>
        </pc:spChg>
        <pc:spChg chg="mod">
          <ac:chgData name="Long, Joey,  ALTSD" userId="S::joey.long@altsd.nm.gov::93ea7085-15aa-4ee9-b964-f95f61133f5f" providerId="AD" clId="Web-{A145AC00-96DA-95BC-0A76-1099F138FA83}" dt="2024-10-23T23:05:27.816" v="659" actId="1076"/>
          <ac:spMkLst>
            <pc:docMk/>
            <pc:sldMk cId="3586224598" sldId="2022"/>
            <ac:spMk id="6" creationId="{407896FF-5ABE-E3A4-45D3-CC9C7FD3A391}"/>
          </ac:spMkLst>
        </pc:spChg>
        <pc:picChg chg="mod">
          <ac:chgData name="Long, Joey,  ALTSD" userId="S::joey.long@altsd.nm.gov::93ea7085-15aa-4ee9-b964-f95f61133f5f" providerId="AD" clId="Web-{A145AC00-96DA-95BC-0A76-1099F138FA83}" dt="2024-10-23T23:05:31.301" v="660" actId="1076"/>
          <ac:picMkLst>
            <pc:docMk/>
            <pc:sldMk cId="3586224598" sldId="2022"/>
            <ac:picMk id="3" creationId="{E70C165D-12B1-6EA8-23CF-61671C263C0B}"/>
          </ac:picMkLst>
        </pc:picChg>
      </pc:sldChg>
      <pc:sldChg chg="delSp modSp delAnim">
        <pc:chgData name="Long, Joey,  ALTSD" userId="S::joey.long@altsd.nm.gov::93ea7085-15aa-4ee9-b964-f95f61133f5f" providerId="AD" clId="Web-{A145AC00-96DA-95BC-0A76-1099F138FA83}" dt="2024-10-23T22:52:23.232" v="602" actId="14100"/>
        <pc:sldMkLst>
          <pc:docMk/>
          <pc:sldMk cId="3263003694" sldId="2023"/>
        </pc:sldMkLst>
        <pc:spChg chg="mod">
          <ac:chgData name="Long, Joey,  ALTSD" userId="S::joey.long@altsd.nm.gov::93ea7085-15aa-4ee9-b964-f95f61133f5f" providerId="AD" clId="Web-{A145AC00-96DA-95BC-0A76-1099F138FA83}" dt="2024-10-23T22:47:41.558" v="530" actId="1076"/>
          <ac:spMkLst>
            <pc:docMk/>
            <pc:sldMk cId="3263003694" sldId="2023"/>
            <ac:spMk id="2" creationId="{C2346FAF-C7A0-BC96-E975-9E3DB5B7E641}"/>
          </ac:spMkLst>
        </pc:spChg>
        <pc:spChg chg="mod topLvl">
          <ac:chgData name="Long, Joey,  ALTSD" userId="S::joey.long@altsd.nm.gov::93ea7085-15aa-4ee9-b964-f95f61133f5f" providerId="AD" clId="Web-{A145AC00-96DA-95BC-0A76-1099F138FA83}" dt="2024-10-23T22:52:20.419" v="601" actId="14100"/>
          <ac:spMkLst>
            <pc:docMk/>
            <pc:sldMk cId="3263003694" sldId="2023"/>
            <ac:spMk id="5" creationId="{939BA177-0BCC-557B-E818-B9680730F6B7}"/>
          </ac:spMkLst>
        </pc:spChg>
        <pc:spChg chg="mod">
          <ac:chgData name="Long, Joey,  ALTSD" userId="S::joey.long@altsd.nm.gov::93ea7085-15aa-4ee9-b964-f95f61133f5f" providerId="AD" clId="Web-{A145AC00-96DA-95BC-0A76-1099F138FA83}" dt="2024-10-23T22:45:45.979" v="504" actId="1076"/>
          <ac:spMkLst>
            <pc:docMk/>
            <pc:sldMk cId="3263003694" sldId="2023"/>
            <ac:spMk id="6" creationId="{38F74DB9-53DF-6395-5967-2EDFA25FE284}"/>
          </ac:spMkLst>
        </pc:spChg>
        <pc:spChg chg="mod topLvl">
          <ac:chgData name="Long, Joey,  ALTSD" userId="S::joey.long@altsd.nm.gov::93ea7085-15aa-4ee9-b964-f95f61133f5f" providerId="AD" clId="Web-{A145AC00-96DA-95BC-0A76-1099F138FA83}" dt="2024-10-23T22:52:23.232" v="602" actId="14100"/>
          <ac:spMkLst>
            <pc:docMk/>
            <pc:sldMk cId="3263003694" sldId="2023"/>
            <ac:spMk id="11" creationId="{5F6A2CCB-F594-9CAD-502D-D9E35FA5CC25}"/>
          </ac:spMkLst>
        </pc:spChg>
        <pc:spChg chg="mod ord">
          <ac:chgData name="Long, Joey,  ALTSD" userId="S::joey.long@altsd.nm.gov::93ea7085-15aa-4ee9-b964-f95f61133f5f" providerId="AD" clId="Web-{A145AC00-96DA-95BC-0A76-1099F138FA83}" dt="2024-10-23T22:48:18.370" v="540" actId="1076"/>
          <ac:spMkLst>
            <pc:docMk/>
            <pc:sldMk cId="3263003694" sldId="2023"/>
            <ac:spMk id="12" creationId="{A143FB2F-1C0E-5EC2-905C-A72650757A93}"/>
          </ac:spMkLst>
        </pc:spChg>
        <pc:spChg chg="mod ord">
          <ac:chgData name="Long, Joey,  ALTSD" userId="S::joey.long@altsd.nm.gov::93ea7085-15aa-4ee9-b964-f95f61133f5f" providerId="AD" clId="Web-{A145AC00-96DA-95BC-0A76-1099F138FA83}" dt="2024-10-23T22:52:03.685" v="600" actId="1076"/>
          <ac:spMkLst>
            <pc:docMk/>
            <pc:sldMk cId="3263003694" sldId="2023"/>
            <ac:spMk id="17" creationId="{ECA6EF20-3010-5895-1C46-968F955623B6}"/>
          </ac:spMkLst>
        </pc:spChg>
        <pc:spChg chg="mod">
          <ac:chgData name="Long, Joey,  ALTSD" userId="S::joey.long@altsd.nm.gov::93ea7085-15aa-4ee9-b964-f95f61133f5f" providerId="AD" clId="Web-{A145AC00-96DA-95BC-0A76-1099F138FA83}" dt="2024-10-23T22:51:35.778" v="594" actId="1076"/>
          <ac:spMkLst>
            <pc:docMk/>
            <pc:sldMk cId="3263003694" sldId="2023"/>
            <ac:spMk id="18" creationId="{D0542D60-E7EA-9E89-5E77-7F3FBF894B15}"/>
          </ac:spMkLst>
        </pc:spChg>
        <pc:spChg chg="mod ord">
          <ac:chgData name="Long, Joey,  ALTSD" userId="S::joey.long@altsd.nm.gov::93ea7085-15aa-4ee9-b964-f95f61133f5f" providerId="AD" clId="Web-{A145AC00-96DA-95BC-0A76-1099F138FA83}" dt="2024-10-23T22:50:01.762" v="567" actId="1076"/>
          <ac:spMkLst>
            <pc:docMk/>
            <pc:sldMk cId="3263003694" sldId="2023"/>
            <ac:spMk id="22" creationId="{3549AAA1-E7DC-CE80-AC13-D07ADF948EE5}"/>
          </ac:spMkLst>
        </pc:spChg>
        <pc:spChg chg="mod">
          <ac:chgData name="Long, Joey,  ALTSD" userId="S::joey.long@altsd.nm.gov::93ea7085-15aa-4ee9-b964-f95f61133f5f" providerId="AD" clId="Web-{A145AC00-96DA-95BC-0A76-1099F138FA83}" dt="2024-10-23T22:49:31.668" v="559" actId="1076"/>
          <ac:spMkLst>
            <pc:docMk/>
            <pc:sldMk cId="3263003694" sldId="2023"/>
            <ac:spMk id="23" creationId="{AEA10405-C97B-A82C-4942-2156C57E67E5}"/>
          </ac:spMkLst>
        </pc:spChg>
        <pc:grpChg chg="del mod">
          <ac:chgData name="Long, Joey,  ALTSD" userId="S::joey.long@altsd.nm.gov::93ea7085-15aa-4ee9-b964-f95f61133f5f" providerId="AD" clId="Web-{A145AC00-96DA-95BC-0A76-1099F138FA83}" dt="2024-10-23T22:43:39.962" v="463"/>
          <ac:grpSpMkLst>
            <pc:docMk/>
            <pc:sldMk cId="3263003694" sldId="2023"/>
            <ac:grpSpMk id="3" creationId="{DF3C3974-4309-9326-9F76-78CCD78FDFE7}"/>
          </ac:grpSpMkLst>
        </pc:grpChg>
        <pc:grpChg chg="mod ord topLvl">
          <ac:chgData name="Long, Joey,  ALTSD" userId="S::joey.long@altsd.nm.gov::93ea7085-15aa-4ee9-b964-f95f61133f5f" providerId="AD" clId="Web-{A145AC00-96DA-95BC-0A76-1099F138FA83}" dt="2024-10-23T22:48:37.918" v="545" actId="1076"/>
          <ac:grpSpMkLst>
            <pc:docMk/>
            <pc:sldMk cId="3263003694" sldId="2023"/>
            <ac:grpSpMk id="4" creationId="{D8B8BCE3-4BC1-3AFE-4B2D-BA637AB08C52}"/>
          </ac:grpSpMkLst>
        </pc:grpChg>
        <pc:grpChg chg="del mod">
          <ac:chgData name="Long, Joey,  ALTSD" userId="S::joey.long@altsd.nm.gov::93ea7085-15aa-4ee9-b964-f95f61133f5f" providerId="AD" clId="Web-{A145AC00-96DA-95BC-0A76-1099F138FA83}" dt="2024-10-23T22:46:44.729" v="514"/>
          <ac:grpSpMkLst>
            <pc:docMk/>
            <pc:sldMk cId="3263003694" sldId="2023"/>
            <ac:grpSpMk id="8" creationId="{BD2FD429-5EF2-64A8-7431-EE5C91690BFC}"/>
          </ac:grpSpMkLst>
        </pc:grpChg>
        <pc:grpChg chg="mod ord topLvl">
          <ac:chgData name="Long, Joey,  ALTSD" userId="S::joey.long@altsd.nm.gov::93ea7085-15aa-4ee9-b964-f95f61133f5f" providerId="AD" clId="Web-{A145AC00-96DA-95BC-0A76-1099F138FA83}" dt="2024-10-23T22:50:35.669" v="577" actId="1076"/>
          <ac:grpSpMkLst>
            <pc:docMk/>
            <pc:sldMk cId="3263003694" sldId="2023"/>
            <ac:grpSpMk id="10" creationId="{D630F146-D35C-B06B-9D7B-E4725FA340BF}"/>
          </ac:grpSpMkLst>
        </pc:grpChg>
        <pc:grpChg chg="del mod">
          <ac:chgData name="Long, Joey,  ALTSD" userId="S::joey.long@altsd.nm.gov::93ea7085-15aa-4ee9-b964-f95f61133f5f" providerId="AD" clId="Web-{A145AC00-96DA-95BC-0A76-1099F138FA83}" dt="2024-10-23T22:50:11.996" v="569"/>
          <ac:grpSpMkLst>
            <pc:docMk/>
            <pc:sldMk cId="3263003694" sldId="2023"/>
            <ac:grpSpMk id="14" creationId="{D87C8777-9183-1B11-EA0F-84F6FC4F6A06}"/>
          </ac:grpSpMkLst>
        </pc:grpChg>
        <pc:grpChg chg="mod topLvl">
          <ac:chgData name="Long, Joey,  ALTSD" userId="S::joey.long@altsd.nm.gov::93ea7085-15aa-4ee9-b964-f95f61133f5f" providerId="AD" clId="Web-{A145AC00-96DA-95BC-0A76-1099F138FA83}" dt="2024-10-23T22:50:47.591" v="582" actId="14100"/>
          <ac:grpSpMkLst>
            <pc:docMk/>
            <pc:sldMk cId="3263003694" sldId="2023"/>
            <ac:grpSpMk id="15" creationId="{88607805-DD3E-0C0C-D0A2-6495807EBDF4}"/>
          </ac:grpSpMkLst>
        </pc:grpChg>
        <pc:grpChg chg="del mod">
          <ac:chgData name="Long, Joey,  ALTSD" userId="S::joey.long@altsd.nm.gov::93ea7085-15aa-4ee9-b964-f95f61133f5f" providerId="AD" clId="Web-{A145AC00-96DA-95BC-0A76-1099F138FA83}" dt="2024-10-23T22:48:57.168" v="547"/>
          <ac:grpSpMkLst>
            <pc:docMk/>
            <pc:sldMk cId="3263003694" sldId="2023"/>
            <ac:grpSpMk id="19" creationId="{0B92EB49-EB91-2701-18F8-2F46EB021C1A}"/>
          </ac:grpSpMkLst>
        </pc:grpChg>
        <pc:grpChg chg="mod topLvl">
          <ac:chgData name="Long, Joey,  ALTSD" userId="S::joey.long@altsd.nm.gov::93ea7085-15aa-4ee9-b964-f95f61133f5f" providerId="AD" clId="Web-{A145AC00-96DA-95BC-0A76-1099F138FA83}" dt="2024-10-23T22:51:20.341" v="590" actId="1076"/>
          <ac:grpSpMkLst>
            <pc:docMk/>
            <pc:sldMk cId="3263003694" sldId="2023"/>
            <ac:grpSpMk id="20" creationId="{FA3EA43F-FB17-B62B-8B02-5F9C687DF6AD}"/>
          </ac:grpSpMkLst>
        </pc:grpChg>
        <pc:picChg chg="mod">
          <ac:chgData name="Long, Joey,  ALTSD" userId="S::joey.long@altsd.nm.gov::93ea7085-15aa-4ee9-b964-f95f61133f5f" providerId="AD" clId="Web-{A145AC00-96DA-95BC-0A76-1099F138FA83}" dt="2024-10-23T22:48:16.245" v="539" actId="1076"/>
          <ac:picMkLst>
            <pc:docMk/>
            <pc:sldMk cId="3263003694" sldId="2023"/>
            <ac:picMk id="13" creationId="{E05D2BD3-F0FE-18B6-CE25-F10AA74BEF97}"/>
          </ac:picMkLst>
        </pc:picChg>
        <pc:picChg chg="mod topLvl">
          <ac:chgData name="Long, Joey,  ALTSD" userId="S::joey.long@altsd.nm.gov::93ea7085-15aa-4ee9-b964-f95f61133f5f" providerId="AD" clId="Web-{A145AC00-96DA-95BC-0A76-1099F138FA83}" dt="2024-10-23T22:51:41.013" v="595" actId="1076"/>
          <ac:picMkLst>
            <pc:docMk/>
            <pc:sldMk cId="3263003694" sldId="2023"/>
            <ac:picMk id="16" creationId="{54ACD327-6B3D-2D40-3660-BF2F0BC3A93D}"/>
          </ac:picMkLst>
        </pc:picChg>
        <pc:picChg chg="mod topLvl">
          <ac:chgData name="Long, Joey,  ALTSD" userId="S::joey.long@altsd.nm.gov::93ea7085-15aa-4ee9-b964-f95f61133f5f" providerId="AD" clId="Web-{A145AC00-96DA-95BC-0A76-1099F138FA83}" dt="2024-10-23T22:49:37.996" v="562" actId="1076"/>
          <ac:picMkLst>
            <pc:docMk/>
            <pc:sldMk cId="3263003694" sldId="2023"/>
            <ac:picMk id="21" creationId="{8EC2D79B-BDFD-BF50-E5CC-93CC8ABBB029}"/>
          </ac:picMkLst>
        </pc:picChg>
      </pc:sldChg>
      <pc:sldChg chg="modSp">
        <pc:chgData name="Long, Joey,  ALTSD" userId="S::joey.long@altsd.nm.gov::93ea7085-15aa-4ee9-b964-f95f61133f5f" providerId="AD" clId="Web-{A145AC00-96DA-95BC-0A76-1099F138FA83}" dt="2024-10-24T13:58:05.962" v="768" actId="1076"/>
        <pc:sldMkLst>
          <pc:docMk/>
          <pc:sldMk cId="1084581642" sldId="2024"/>
        </pc:sldMkLst>
        <pc:spChg chg="mod">
          <ac:chgData name="Long, Joey,  ALTSD" userId="S::joey.long@altsd.nm.gov::93ea7085-15aa-4ee9-b964-f95f61133f5f" providerId="AD" clId="Web-{A145AC00-96DA-95BC-0A76-1099F138FA83}" dt="2024-10-24T13:58:05.962" v="768" actId="1076"/>
          <ac:spMkLst>
            <pc:docMk/>
            <pc:sldMk cId="1084581642" sldId="2024"/>
            <ac:spMk id="2" creationId="{C2346FAF-C7A0-BC96-E975-9E3DB5B7E641}"/>
          </ac:spMkLst>
        </pc:spChg>
        <pc:spChg chg="mod">
          <ac:chgData name="Long, Joey,  ALTSD" userId="S::joey.long@altsd.nm.gov::93ea7085-15aa-4ee9-b964-f95f61133f5f" providerId="AD" clId="Web-{A145AC00-96DA-95BC-0A76-1099F138FA83}" dt="2024-10-24T13:57:51.305" v="764" actId="1076"/>
          <ac:spMkLst>
            <pc:docMk/>
            <pc:sldMk cId="1084581642" sldId="2024"/>
            <ac:spMk id="3" creationId="{E9F554F4-3161-32F6-137B-CF6AF089B589}"/>
          </ac:spMkLst>
        </pc:spChg>
        <pc:picChg chg="mod">
          <ac:chgData name="Long, Joey,  ALTSD" userId="S::joey.long@altsd.nm.gov::93ea7085-15aa-4ee9-b964-f95f61133f5f" providerId="AD" clId="Web-{A145AC00-96DA-95BC-0A76-1099F138FA83}" dt="2024-10-24T13:57:46.884" v="762" actId="1076"/>
          <ac:picMkLst>
            <pc:docMk/>
            <pc:sldMk cId="1084581642" sldId="2024"/>
            <ac:picMk id="4" creationId="{B7168F73-24E5-6AEC-1B9F-EA19A3F8BDBC}"/>
          </ac:picMkLst>
        </pc:picChg>
        <pc:picChg chg="mod">
          <ac:chgData name="Long, Joey,  ALTSD" userId="S::joey.long@altsd.nm.gov::93ea7085-15aa-4ee9-b964-f95f61133f5f" providerId="AD" clId="Web-{A145AC00-96DA-95BC-0A76-1099F138FA83}" dt="2024-10-24T13:57:47.868" v="763" actId="1076"/>
          <ac:picMkLst>
            <pc:docMk/>
            <pc:sldMk cId="1084581642" sldId="2024"/>
            <ac:picMk id="5" creationId="{7A9D1C93-6FEC-69BD-A8A9-F4CAC9C8393C}"/>
          </ac:picMkLst>
        </pc:picChg>
      </pc:sldChg>
      <pc:sldChg chg="addSp delSp modSp delAnim">
        <pc:chgData name="Long, Joey,  ALTSD" userId="S::joey.long@altsd.nm.gov::93ea7085-15aa-4ee9-b964-f95f61133f5f" providerId="AD" clId="Web-{A145AC00-96DA-95BC-0A76-1099F138FA83}" dt="2024-10-24T13:56:06.647" v="714" actId="1076"/>
        <pc:sldMkLst>
          <pc:docMk/>
          <pc:sldMk cId="1305869804" sldId="2026"/>
        </pc:sldMkLst>
        <pc:spChg chg="del">
          <ac:chgData name="Long, Joey,  ALTSD" userId="S::joey.long@altsd.nm.gov::93ea7085-15aa-4ee9-b964-f95f61133f5f" providerId="AD" clId="Web-{A145AC00-96DA-95BC-0A76-1099F138FA83}" dt="2024-10-23T23:05:59.004" v="671"/>
          <ac:spMkLst>
            <pc:docMk/>
            <pc:sldMk cId="1305869804" sldId="2026"/>
            <ac:spMk id="2" creationId="{D730BCBE-7A2F-AEDE-9CE6-B886B56C71D2}"/>
          </ac:spMkLst>
        </pc:spChg>
        <pc:spChg chg="mod topLvl">
          <ac:chgData name="Long, Joey,  ALTSD" userId="S::joey.long@altsd.nm.gov::93ea7085-15aa-4ee9-b964-f95f61133f5f" providerId="AD" clId="Web-{A145AC00-96DA-95BC-0A76-1099F138FA83}" dt="2024-10-23T23:06:22.739" v="678" actId="1076"/>
          <ac:spMkLst>
            <pc:docMk/>
            <pc:sldMk cId="1305869804" sldId="2026"/>
            <ac:spMk id="5" creationId="{6A9C62DC-4B4C-BE8A-E4BF-B604C90A9177}"/>
          </ac:spMkLst>
        </pc:spChg>
        <pc:spChg chg="mod topLvl">
          <ac:chgData name="Long, Joey,  ALTSD" userId="S::joey.long@altsd.nm.gov::93ea7085-15aa-4ee9-b964-f95f61133f5f" providerId="AD" clId="Web-{A145AC00-96DA-95BC-0A76-1099F138FA83}" dt="2024-10-23T23:07:38.052" v="684" actId="1076"/>
          <ac:spMkLst>
            <pc:docMk/>
            <pc:sldMk cId="1305869804" sldId="2026"/>
            <ac:spMk id="8" creationId="{0FBF53FE-A964-1842-189B-0797A6D4D492}"/>
          </ac:spMkLst>
        </pc:spChg>
        <pc:spChg chg="mod topLvl">
          <ac:chgData name="Long, Joey,  ALTSD" userId="S::joey.long@altsd.nm.gov::93ea7085-15aa-4ee9-b964-f95f61133f5f" providerId="AD" clId="Web-{A145AC00-96DA-95BC-0A76-1099F138FA83}" dt="2024-10-23T23:08:07.458" v="692" actId="1076"/>
          <ac:spMkLst>
            <pc:docMk/>
            <pc:sldMk cId="1305869804" sldId="2026"/>
            <ac:spMk id="11" creationId="{82E3ADDA-814B-E036-E2BA-E7EBD63AEBB4}"/>
          </ac:spMkLst>
        </pc:spChg>
        <pc:spChg chg="mod topLvl">
          <ac:chgData name="Long, Joey,  ALTSD" userId="S::joey.long@altsd.nm.gov::93ea7085-15aa-4ee9-b964-f95f61133f5f" providerId="AD" clId="Web-{A145AC00-96DA-95BC-0A76-1099F138FA83}" dt="2024-10-23T23:14:05.539" v="699" actId="1076"/>
          <ac:spMkLst>
            <pc:docMk/>
            <pc:sldMk cId="1305869804" sldId="2026"/>
            <ac:spMk id="14" creationId="{AD83502A-0333-C8E2-9CAD-CF60C4B53BBB}"/>
          </ac:spMkLst>
        </pc:spChg>
        <pc:spChg chg="mod topLvl">
          <ac:chgData name="Long, Joey,  ALTSD" userId="S::joey.long@altsd.nm.gov::93ea7085-15aa-4ee9-b964-f95f61133f5f" providerId="AD" clId="Web-{A145AC00-96DA-95BC-0A76-1099F138FA83}" dt="2024-10-23T23:14:30.930" v="706" actId="1076"/>
          <ac:spMkLst>
            <pc:docMk/>
            <pc:sldMk cId="1305869804" sldId="2026"/>
            <ac:spMk id="17" creationId="{1CA4FE7B-03A2-A095-1536-8BD55354FD64}"/>
          </ac:spMkLst>
        </pc:spChg>
        <pc:spChg chg="mod topLvl">
          <ac:chgData name="Long, Joey,  ALTSD" userId="S::joey.long@altsd.nm.gov::93ea7085-15aa-4ee9-b964-f95f61133f5f" providerId="AD" clId="Web-{A145AC00-96DA-95BC-0A76-1099F138FA83}" dt="2024-10-23T23:14:50.633" v="713" actId="1076"/>
          <ac:spMkLst>
            <pc:docMk/>
            <pc:sldMk cId="1305869804" sldId="2026"/>
            <ac:spMk id="20" creationId="{684EB517-4FAC-4D17-D758-AECEDAE0A4E9}"/>
          </ac:spMkLst>
        </pc:spChg>
        <pc:spChg chg="mod">
          <ac:chgData name="Long, Joey,  ALTSD" userId="S::joey.long@altsd.nm.gov::93ea7085-15aa-4ee9-b964-f95f61133f5f" providerId="AD" clId="Web-{A145AC00-96DA-95BC-0A76-1099F138FA83}" dt="2024-10-24T13:56:06.647" v="714" actId="1076"/>
          <ac:spMkLst>
            <pc:docMk/>
            <pc:sldMk cId="1305869804" sldId="2026"/>
            <ac:spMk id="23" creationId="{0967B37D-97B0-A42A-EF71-56911038F261}"/>
          </ac:spMkLst>
        </pc:spChg>
        <pc:spChg chg="add mod">
          <ac:chgData name="Long, Joey,  ALTSD" userId="S::joey.long@altsd.nm.gov::93ea7085-15aa-4ee9-b964-f95f61133f5f" providerId="AD" clId="Web-{A145AC00-96DA-95BC-0A76-1099F138FA83}" dt="2024-10-23T23:06:06.348" v="674" actId="1076"/>
          <ac:spMkLst>
            <pc:docMk/>
            <pc:sldMk cId="1305869804" sldId="2026"/>
            <ac:spMk id="24" creationId="{BECD866B-79EA-2B3F-2C7A-45A09380AEFB}"/>
          </ac:spMkLst>
        </pc:spChg>
        <pc:grpChg chg="del mod">
          <ac:chgData name="Long, Joey,  ALTSD" userId="S::joey.long@altsd.nm.gov::93ea7085-15aa-4ee9-b964-f95f61133f5f" providerId="AD" clId="Web-{A145AC00-96DA-95BC-0A76-1099F138FA83}" dt="2024-10-23T23:06:19.145" v="677"/>
          <ac:grpSpMkLst>
            <pc:docMk/>
            <pc:sldMk cId="1305869804" sldId="2026"/>
            <ac:grpSpMk id="4" creationId="{E2F08EC7-1E49-4153-045E-7C837E3B9DC8}"/>
          </ac:grpSpMkLst>
        </pc:grpChg>
        <pc:grpChg chg="del">
          <ac:chgData name="Long, Joey,  ALTSD" userId="S::joey.long@altsd.nm.gov::93ea7085-15aa-4ee9-b964-f95f61133f5f" providerId="AD" clId="Web-{A145AC00-96DA-95BC-0A76-1099F138FA83}" dt="2024-10-23T23:06:27.286" v="679"/>
          <ac:grpSpMkLst>
            <pc:docMk/>
            <pc:sldMk cId="1305869804" sldId="2026"/>
            <ac:grpSpMk id="7" creationId="{1B48C2E7-F093-D7EB-C315-392BB07A13CF}"/>
          </ac:grpSpMkLst>
        </pc:grpChg>
        <pc:grpChg chg="del">
          <ac:chgData name="Long, Joey,  ALTSD" userId="S::joey.long@altsd.nm.gov::93ea7085-15aa-4ee9-b964-f95f61133f5f" providerId="AD" clId="Web-{A145AC00-96DA-95BC-0A76-1099F138FA83}" dt="2024-10-23T23:07:41.317" v="685"/>
          <ac:grpSpMkLst>
            <pc:docMk/>
            <pc:sldMk cId="1305869804" sldId="2026"/>
            <ac:grpSpMk id="10" creationId="{4138E884-CC4D-C204-E833-1C79CB3FE97E}"/>
          </ac:grpSpMkLst>
        </pc:grpChg>
        <pc:grpChg chg="del mod">
          <ac:chgData name="Long, Joey,  ALTSD" userId="S::joey.long@altsd.nm.gov::93ea7085-15aa-4ee9-b964-f95f61133f5f" providerId="AD" clId="Web-{A145AC00-96DA-95BC-0A76-1099F138FA83}" dt="2024-10-23T23:11:05.944" v="694"/>
          <ac:grpSpMkLst>
            <pc:docMk/>
            <pc:sldMk cId="1305869804" sldId="2026"/>
            <ac:grpSpMk id="13" creationId="{25320E35-5D7F-EC04-472E-C95384B3A147}"/>
          </ac:grpSpMkLst>
        </pc:grpChg>
        <pc:grpChg chg="del">
          <ac:chgData name="Long, Joey,  ALTSD" userId="S::joey.long@altsd.nm.gov::93ea7085-15aa-4ee9-b964-f95f61133f5f" providerId="AD" clId="Web-{A145AC00-96DA-95BC-0A76-1099F138FA83}" dt="2024-10-23T23:14:10.649" v="700"/>
          <ac:grpSpMkLst>
            <pc:docMk/>
            <pc:sldMk cId="1305869804" sldId="2026"/>
            <ac:grpSpMk id="16" creationId="{779A0CCD-8D97-43B7-1A9A-5AD856323DAB}"/>
          </ac:grpSpMkLst>
        </pc:grpChg>
        <pc:grpChg chg="del">
          <ac:chgData name="Long, Joey,  ALTSD" userId="S::joey.long@altsd.nm.gov::93ea7085-15aa-4ee9-b964-f95f61133f5f" providerId="AD" clId="Web-{A145AC00-96DA-95BC-0A76-1099F138FA83}" dt="2024-10-23T23:14:41.118" v="710"/>
          <ac:grpSpMkLst>
            <pc:docMk/>
            <pc:sldMk cId="1305869804" sldId="2026"/>
            <ac:grpSpMk id="19" creationId="{4459A359-342F-7EAE-084E-5187B42385EB}"/>
          </ac:grpSpMkLst>
        </pc:grpChg>
        <pc:picChg chg="mod">
          <ac:chgData name="Long, Joey,  ALTSD" userId="S::joey.long@altsd.nm.gov::93ea7085-15aa-4ee9-b964-f95f61133f5f" providerId="AD" clId="Web-{A145AC00-96DA-95BC-0A76-1099F138FA83}" dt="2024-10-23T23:05:39.457" v="661" actId="1076"/>
          <ac:picMkLst>
            <pc:docMk/>
            <pc:sldMk cId="1305869804" sldId="2026"/>
            <ac:picMk id="3" creationId="{AEB95FA5-7314-615F-62D4-8D8F7F2AEA29}"/>
          </ac:picMkLst>
        </pc:picChg>
        <pc:picChg chg="topLvl">
          <ac:chgData name="Long, Joey,  ALTSD" userId="S::joey.long@altsd.nm.gov::93ea7085-15aa-4ee9-b964-f95f61133f5f" providerId="AD" clId="Web-{A145AC00-96DA-95BC-0A76-1099F138FA83}" dt="2024-10-23T23:06:19.145" v="677"/>
          <ac:picMkLst>
            <pc:docMk/>
            <pc:sldMk cId="1305869804" sldId="2026"/>
            <ac:picMk id="6" creationId="{6BB05BC7-7AD3-56CE-A153-B1B340F1F5ED}"/>
          </ac:picMkLst>
        </pc:picChg>
        <pc:picChg chg="mod topLvl">
          <ac:chgData name="Long, Joey,  ALTSD" userId="S::joey.long@altsd.nm.gov::93ea7085-15aa-4ee9-b964-f95f61133f5f" providerId="AD" clId="Web-{A145AC00-96DA-95BC-0A76-1099F138FA83}" dt="2024-10-23T23:07:23.583" v="682" actId="1076"/>
          <ac:picMkLst>
            <pc:docMk/>
            <pc:sldMk cId="1305869804" sldId="2026"/>
            <ac:picMk id="9" creationId="{725FC549-9FDE-62AC-F575-18DC00CB17BC}"/>
          </ac:picMkLst>
        </pc:picChg>
        <pc:picChg chg="mod topLvl">
          <ac:chgData name="Long, Joey,  ALTSD" userId="S::joey.long@altsd.nm.gov::93ea7085-15aa-4ee9-b964-f95f61133f5f" providerId="AD" clId="Web-{A145AC00-96DA-95BC-0A76-1099F138FA83}" dt="2024-10-23T23:07:45.411" v="686" actId="1076"/>
          <ac:picMkLst>
            <pc:docMk/>
            <pc:sldMk cId="1305869804" sldId="2026"/>
            <ac:picMk id="12" creationId="{0CAF32BF-888A-D812-C5FF-B0E2E379EBBB}"/>
          </ac:picMkLst>
        </pc:picChg>
        <pc:picChg chg="mod topLvl">
          <ac:chgData name="Long, Joey,  ALTSD" userId="S::joey.long@altsd.nm.gov::93ea7085-15aa-4ee9-b964-f95f61133f5f" providerId="AD" clId="Web-{A145AC00-96DA-95BC-0A76-1099F138FA83}" dt="2024-10-23T23:11:09.788" v="695" actId="1076"/>
          <ac:picMkLst>
            <pc:docMk/>
            <pc:sldMk cId="1305869804" sldId="2026"/>
            <ac:picMk id="15" creationId="{901A99B6-C83C-8423-85D0-C475E3DE32F7}"/>
          </ac:picMkLst>
        </pc:picChg>
        <pc:picChg chg="mod topLvl">
          <ac:chgData name="Long, Joey,  ALTSD" userId="S::joey.long@altsd.nm.gov::93ea7085-15aa-4ee9-b964-f95f61133f5f" providerId="AD" clId="Web-{A145AC00-96DA-95BC-0A76-1099F138FA83}" dt="2024-10-23T23:14:32.336" v="707" actId="1076"/>
          <ac:picMkLst>
            <pc:docMk/>
            <pc:sldMk cId="1305869804" sldId="2026"/>
            <ac:picMk id="18" creationId="{A60F5842-85DB-064B-7E60-96A252843BD9}"/>
          </ac:picMkLst>
        </pc:picChg>
        <pc:picChg chg="mod topLvl">
          <ac:chgData name="Long, Joey,  ALTSD" userId="S::joey.long@altsd.nm.gov::93ea7085-15aa-4ee9-b964-f95f61133f5f" providerId="AD" clId="Web-{A145AC00-96DA-95BC-0A76-1099F138FA83}" dt="2024-10-23T23:14:45.258" v="711" actId="1076"/>
          <ac:picMkLst>
            <pc:docMk/>
            <pc:sldMk cId="1305869804" sldId="2026"/>
            <ac:picMk id="21" creationId="{33C21A44-05E3-3297-7330-839A0B7DF72F}"/>
          </ac:picMkLst>
        </pc:picChg>
      </pc:sldChg>
      <pc:sldChg chg="modSp">
        <pc:chgData name="Long, Joey,  ALTSD" userId="S::joey.long@altsd.nm.gov::93ea7085-15aa-4ee9-b964-f95f61133f5f" providerId="AD" clId="Web-{A145AC00-96DA-95BC-0A76-1099F138FA83}" dt="2024-10-24T13:58:50.807" v="782" actId="1076"/>
        <pc:sldMkLst>
          <pc:docMk/>
          <pc:sldMk cId="1025986707" sldId="2027"/>
        </pc:sldMkLst>
        <pc:spChg chg="mod">
          <ac:chgData name="Long, Joey,  ALTSD" userId="S::joey.long@altsd.nm.gov::93ea7085-15aa-4ee9-b964-f95f61133f5f" providerId="AD" clId="Web-{A145AC00-96DA-95BC-0A76-1099F138FA83}" dt="2024-10-24T13:58:49.057" v="781" actId="1076"/>
          <ac:spMkLst>
            <pc:docMk/>
            <pc:sldMk cId="1025986707" sldId="2027"/>
            <ac:spMk id="3" creationId="{060BBE32-0824-4B98-850C-36BCE83ED414}"/>
          </ac:spMkLst>
        </pc:spChg>
        <pc:spChg chg="mod">
          <ac:chgData name="Long, Joey,  ALTSD" userId="S::joey.long@altsd.nm.gov::93ea7085-15aa-4ee9-b964-f95f61133f5f" providerId="AD" clId="Web-{A145AC00-96DA-95BC-0A76-1099F138FA83}" dt="2024-10-24T13:58:50.807" v="782" actId="1076"/>
          <ac:spMkLst>
            <pc:docMk/>
            <pc:sldMk cId="1025986707" sldId="2027"/>
            <ac:spMk id="4" creationId="{EF6499B2-6968-1151-BB04-88356E070D78}"/>
          </ac:spMkLst>
        </pc:spChg>
      </pc:sldChg>
      <pc:sldChg chg="modSp">
        <pc:chgData name="Long, Joey,  ALTSD" userId="S::joey.long@altsd.nm.gov::93ea7085-15aa-4ee9-b964-f95f61133f5f" providerId="AD" clId="Web-{A145AC00-96DA-95BC-0A76-1099F138FA83}" dt="2024-10-24T14:02:00.795" v="802" actId="20577"/>
        <pc:sldMkLst>
          <pc:docMk/>
          <pc:sldMk cId="2797102195" sldId="2028"/>
        </pc:sldMkLst>
        <pc:spChg chg="mod">
          <ac:chgData name="Long, Joey,  ALTSD" userId="S::joey.long@altsd.nm.gov::93ea7085-15aa-4ee9-b964-f95f61133f5f" providerId="AD" clId="Web-{A145AC00-96DA-95BC-0A76-1099F138FA83}" dt="2024-10-24T13:59:54.933" v="787" actId="1076"/>
          <ac:spMkLst>
            <pc:docMk/>
            <pc:sldMk cId="2797102195" sldId="2028"/>
            <ac:spMk id="2" creationId="{C2346FAF-C7A0-BC96-E975-9E3DB5B7E641}"/>
          </ac:spMkLst>
        </pc:spChg>
        <pc:spChg chg="mod">
          <ac:chgData name="Long, Joey,  ALTSD" userId="S::joey.long@altsd.nm.gov::93ea7085-15aa-4ee9-b964-f95f61133f5f" providerId="AD" clId="Web-{A145AC00-96DA-95BC-0A76-1099F138FA83}" dt="2024-10-24T14:01:33.904" v="796" actId="1076"/>
          <ac:spMkLst>
            <pc:docMk/>
            <pc:sldMk cId="2797102195" sldId="2028"/>
            <ac:spMk id="3" creationId="{9B54940F-079F-D6FE-D889-529DF3D03D7B}"/>
          </ac:spMkLst>
        </pc:spChg>
        <pc:spChg chg="mod">
          <ac:chgData name="Long, Joey,  ALTSD" userId="S::joey.long@altsd.nm.gov::93ea7085-15aa-4ee9-b964-f95f61133f5f" providerId="AD" clId="Web-{A145AC00-96DA-95BC-0A76-1099F138FA83}" dt="2024-10-24T14:01:57.123" v="801" actId="1076"/>
          <ac:spMkLst>
            <pc:docMk/>
            <pc:sldMk cId="2797102195" sldId="2028"/>
            <ac:spMk id="4" creationId="{35474DA6-9B82-87BB-5644-812B0DB4FC59}"/>
          </ac:spMkLst>
        </pc:spChg>
        <pc:spChg chg="mod">
          <ac:chgData name="Long, Joey,  ALTSD" userId="S::joey.long@altsd.nm.gov::93ea7085-15aa-4ee9-b964-f95f61133f5f" providerId="AD" clId="Web-{A145AC00-96DA-95BC-0A76-1099F138FA83}" dt="2024-10-24T14:01:39.592" v="798" actId="1076"/>
          <ac:spMkLst>
            <pc:docMk/>
            <pc:sldMk cId="2797102195" sldId="2028"/>
            <ac:spMk id="5" creationId="{59C5E487-6AB1-847B-6461-FD6C5262CC83}"/>
          </ac:spMkLst>
        </pc:spChg>
        <pc:spChg chg="mod">
          <ac:chgData name="Long, Joey,  ALTSD" userId="S::joey.long@altsd.nm.gov::93ea7085-15aa-4ee9-b964-f95f61133f5f" providerId="AD" clId="Web-{A145AC00-96DA-95BC-0A76-1099F138FA83}" dt="2024-10-24T13:59:31.589" v="783"/>
          <ac:spMkLst>
            <pc:docMk/>
            <pc:sldMk cId="2797102195" sldId="2028"/>
            <ac:spMk id="6" creationId="{E3FAA34C-2A38-082F-F54B-2CFABEEA6B24}"/>
          </ac:spMkLst>
        </pc:spChg>
        <pc:spChg chg="mod">
          <ac:chgData name="Long, Joey,  ALTSD" userId="S::joey.long@altsd.nm.gov::93ea7085-15aa-4ee9-b964-f95f61133f5f" providerId="AD" clId="Web-{A145AC00-96DA-95BC-0A76-1099F138FA83}" dt="2024-10-24T14:02:00.795" v="802" actId="20577"/>
          <ac:spMkLst>
            <pc:docMk/>
            <pc:sldMk cId="2797102195" sldId="2028"/>
            <ac:spMk id="10" creationId="{5F0FF62B-CAA6-3DBD-350B-C109863ADB77}"/>
          </ac:spMkLst>
        </pc:spChg>
        <pc:spChg chg="mod">
          <ac:chgData name="Long, Joey,  ALTSD" userId="S::joey.long@altsd.nm.gov::93ea7085-15aa-4ee9-b964-f95f61133f5f" providerId="AD" clId="Web-{A145AC00-96DA-95BC-0A76-1099F138FA83}" dt="2024-10-24T13:59:34.448" v="784" actId="1076"/>
          <ac:spMkLst>
            <pc:docMk/>
            <pc:sldMk cId="2797102195" sldId="2028"/>
            <ac:spMk id="11" creationId="{967F3E53-6660-97AD-D0E6-ECC97C8C5F3F}"/>
          </ac:spMkLst>
        </pc:spChg>
      </pc:sldChg>
    </pc:docChg>
  </pc:docChgLst>
</pc:chgInfo>
</file>

<file path=ppt/comments/modernComment_115_4E192713.xml><?xml version="1.0" encoding="utf-8"?>
<p188:cmLst xmlns:a="http://schemas.openxmlformats.org/drawingml/2006/main" xmlns:r="http://schemas.openxmlformats.org/officeDocument/2006/relationships" xmlns:p188="http://schemas.microsoft.com/office/powerpoint/2018/8/main">
  <p188:cm id="{A1C8123B-20D8-4F58-9519-5AE0B265A9AA}" authorId="{E0F98FD5-3A6D-142C-A96C-20307181242D}" created="2024-08-13T01:44:49.087">
    <pc:sldMkLst xmlns:pc="http://schemas.microsoft.com/office/powerpoint/2013/main/command">
      <pc:docMk/>
      <pc:sldMk cId="1310271251" sldId="277"/>
    </pc:sldMkLst>
    <p188:txBody>
      <a:bodyPr/>
      <a:lstStyle/>
      <a:p>
        <a:r>
          <a:rPr lang="en-US"/>
          <a:t>Please keep this slide</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4FD91E8-D67D-CC21-F1AD-D525DA5BB09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B784208-4B2E-5BD1-653E-3E1D1722966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DB607BD-23D1-4428-B403-0F1FB30B0059}" type="datetimeFigureOut">
              <a:rPr lang="en-US" smtClean="0"/>
              <a:t>11/6/24</a:t>
            </a:fld>
            <a:endParaRPr lang="en-US"/>
          </a:p>
        </p:txBody>
      </p:sp>
      <p:sp>
        <p:nvSpPr>
          <p:cNvPr id="4" name="Footer Placeholder 3">
            <a:extLst>
              <a:ext uri="{FF2B5EF4-FFF2-40B4-BE49-F238E27FC236}">
                <a16:creationId xmlns:a16="http://schemas.microsoft.com/office/drawing/2014/main" id="{5598AC0C-8017-D755-48CF-9DB432017D1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4EDB8477-243D-4D38-FA93-613346A260B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D1A74FE-428B-4BA7-8185-B63EA7E10FAC}" type="slidenum">
              <a:rPr lang="en-US" smtClean="0"/>
              <a:t>‹#›</a:t>
            </a:fld>
            <a:endParaRPr lang="en-US"/>
          </a:p>
        </p:txBody>
      </p:sp>
    </p:spTree>
    <p:extLst>
      <p:ext uri="{BB962C8B-B14F-4D97-AF65-F5344CB8AC3E}">
        <p14:creationId xmlns:p14="http://schemas.microsoft.com/office/powerpoint/2010/main" val="3964878807"/>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2CB261E-DD01-624D-AF6C-6C6FF0162EDC}" type="datetimeFigureOut">
              <a:rPr lang="en-US" smtClean="0"/>
              <a:t>11/6/24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3F39C4C-BBD6-CB44-AB42-9DA24FC77B69}" type="slidenum">
              <a:rPr lang="en-US" smtClean="0"/>
              <a:t>‹#›</a:t>
            </a:fld>
            <a:endParaRPr lang="en-US"/>
          </a:p>
        </p:txBody>
      </p:sp>
    </p:spTree>
    <p:extLst>
      <p:ext uri="{BB962C8B-B14F-4D97-AF65-F5344CB8AC3E}">
        <p14:creationId xmlns:p14="http://schemas.microsoft.com/office/powerpoint/2010/main" val="1566851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F39C4C-BBD6-CB44-AB42-9DA24FC77B69}" type="slidenum">
              <a:rPr lang="en-US" smtClean="0"/>
              <a:t>1</a:t>
            </a:fld>
            <a:endParaRPr lang="en-US"/>
          </a:p>
        </p:txBody>
      </p:sp>
    </p:spTree>
    <p:extLst>
      <p:ext uri="{BB962C8B-B14F-4D97-AF65-F5344CB8AC3E}">
        <p14:creationId xmlns:p14="http://schemas.microsoft.com/office/powerpoint/2010/main" val="28095866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https://www.wolterskluwer.com/en/exphttps://</a:t>
            </a:r>
          </a:p>
          <a:p>
            <a:r>
              <a:rPr lang="en-US" dirty="0"/>
              <a:t>www.healthstream.com/resource/articles/solutions-to-care-for-an-aging-populationert-insights/addressing-healthcare-costs-of-an-aging-population-through-digital-transformation</a:t>
            </a:r>
          </a:p>
          <a:p>
            <a:r>
              <a:rPr lang="en-US" dirty="0"/>
              <a:t>https://www.healthaffairs.org/doi/10.1377/hlthaff.2020.01470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Interstate BoldCompressed"/>
              </a:rPr>
              <a:t>Digital transformation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latin typeface="Interstate BoldCompressed"/>
              </a:rPr>
              <a:t>Many people still do not have access to AFFORDABLE reliable internet. Need devices appropriate for older adults who may have disabilities (closed captioning), speech to text, etc.. Does the consumer need help using the technology. Can doctors help them learn how to do their telehealth visit? Virtual caregivers, monitoring?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Interstate BoldCompressed"/>
              </a:rPr>
              <a:t>Facility improvements – </a:t>
            </a:r>
            <a:r>
              <a:rPr lang="en-US" sz="1200" b="0" dirty="0">
                <a:latin typeface="Interstate BoldCompressed"/>
              </a:rPr>
              <a:t>many providers still don’t have these things.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Interstate BoldCompressed"/>
              </a:rPr>
              <a:t>Address know clinical issues – </a:t>
            </a:r>
            <a:r>
              <a:rPr lang="en-US" sz="1200" b="0" dirty="0">
                <a:latin typeface="Interstate BoldCompressed"/>
              </a:rPr>
              <a:t>research trials usually don’t include people of advanced age. This needs to change if we want to provide proper care to this growing population. Health care needs to do better at tracking symptoms of new developing conditions know in that population. Focus should be on preventing these conditions, educating patients, and the field of </a:t>
            </a:r>
            <a:r>
              <a:rPr lang="en-US" sz="1200" b="0" dirty="0" err="1">
                <a:latin typeface="Interstate BoldCompressed"/>
              </a:rPr>
              <a:t>Geroscience</a:t>
            </a:r>
            <a:r>
              <a:rPr lang="en-US" sz="1200" b="0" dirty="0">
                <a:latin typeface="Interstate BoldCompressed"/>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latin typeface="Interstate BoldCompressed"/>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latin typeface="Interstate BoldCompressed"/>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latin typeface="Interstate BoldCompressed"/>
            </a:endParaRPr>
          </a:p>
          <a:p>
            <a:endParaRPr lang="en-US" dirty="0"/>
          </a:p>
        </p:txBody>
      </p:sp>
      <p:sp>
        <p:nvSpPr>
          <p:cNvPr id="4" name="Slide Number Placeholder 3"/>
          <p:cNvSpPr>
            <a:spLocks noGrp="1"/>
          </p:cNvSpPr>
          <p:nvPr>
            <p:ph type="sldNum" sz="quarter" idx="5"/>
          </p:nvPr>
        </p:nvSpPr>
        <p:spPr/>
        <p:txBody>
          <a:bodyPr/>
          <a:lstStyle/>
          <a:p>
            <a:fld id="{13F39C4C-BBD6-CB44-AB42-9DA24FC77B69}" type="slidenum">
              <a:rPr lang="en-US" smtClean="0"/>
              <a:t>10</a:t>
            </a:fld>
            <a:endParaRPr lang="en-US"/>
          </a:p>
        </p:txBody>
      </p:sp>
    </p:spTree>
    <p:extLst>
      <p:ext uri="{BB962C8B-B14F-4D97-AF65-F5344CB8AC3E}">
        <p14:creationId xmlns:p14="http://schemas.microsoft.com/office/powerpoint/2010/main" val="42082827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https://www.bluezones.com/</a:t>
            </a:r>
          </a:p>
          <a:p>
            <a:endParaRPr lang="en-US" dirty="0"/>
          </a:p>
          <a:p>
            <a:r>
              <a:rPr lang="en-US" dirty="0"/>
              <a:t>This is all based on research across these populations. Strict Metanalysis research  was conducted and this is where the factors emerged. </a:t>
            </a:r>
          </a:p>
          <a:p>
            <a:endParaRPr lang="en-US" dirty="0"/>
          </a:p>
          <a:p>
            <a:r>
              <a:rPr lang="en-US" dirty="0"/>
              <a:t>https://www.ncbi.nlm.nih.gov/books/NBK298903/</a:t>
            </a:r>
          </a:p>
          <a:p>
            <a:endParaRPr lang="en-US" dirty="0"/>
          </a:p>
        </p:txBody>
      </p:sp>
      <p:sp>
        <p:nvSpPr>
          <p:cNvPr id="4" name="Slide Number Placeholder 3"/>
          <p:cNvSpPr>
            <a:spLocks noGrp="1"/>
          </p:cNvSpPr>
          <p:nvPr>
            <p:ph type="sldNum" sz="quarter" idx="5"/>
          </p:nvPr>
        </p:nvSpPr>
        <p:spPr/>
        <p:txBody>
          <a:bodyPr/>
          <a:lstStyle/>
          <a:p>
            <a:fld id="{13F39C4C-BBD6-CB44-AB42-9DA24FC77B69}" type="slidenum">
              <a:rPr lang="en-US" smtClean="0"/>
              <a:t>11</a:t>
            </a:fld>
            <a:endParaRPr lang="en-US"/>
          </a:p>
        </p:txBody>
      </p:sp>
    </p:spTree>
    <p:extLst>
      <p:ext uri="{BB962C8B-B14F-4D97-AF65-F5344CB8AC3E}">
        <p14:creationId xmlns:p14="http://schemas.microsoft.com/office/powerpoint/2010/main" val="22045739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50000"/>
              </a:lnSpc>
              <a:buNone/>
            </a:pPr>
            <a:r>
              <a:rPr lang="en-US" sz="1200" dirty="0">
                <a:latin typeface="Interstate BoldCompressed"/>
              </a:rPr>
              <a:t>The Danish Twin Study established that only 20% of longevity is determined by genes. (https://pubmed.ncbi.nlm.nih.gov/8786073/) </a:t>
            </a:r>
          </a:p>
          <a:p>
            <a:pPr marL="457200" indent="-457200">
              <a:lnSpc>
                <a:spcPct val="150000"/>
              </a:lnSpc>
              <a:buAutoNum type="arabicPeriod"/>
            </a:pPr>
            <a:r>
              <a:rPr lang="en-US" sz="1200" dirty="0">
                <a:latin typeface="Interstate BoldCompressed"/>
              </a:rPr>
              <a:t>Move Naturally: gardening, walking – not working out, but doing natural exercise, manual lawn mowers, chopping wood </a:t>
            </a:r>
          </a:p>
          <a:p>
            <a:pPr marL="457200" indent="-457200">
              <a:lnSpc>
                <a:spcPct val="150000"/>
              </a:lnSpc>
              <a:buAutoNum type="arabicPeriod"/>
            </a:pPr>
            <a:r>
              <a:rPr lang="en-US" sz="1200" dirty="0">
                <a:latin typeface="Interstate BoldCompressed"/>
              </a:rPr>
              <a:t>Purpose:  “why I get up in the morning” – knowing your sense of purpose will add up to 7 years to your life </a:t>
            </a:r>
          </a:p>
          <a:p>
            <a:pPr marL="457200" indent="-457200">
              <a:lnSpc>
                <a:spcPct val="150000"/>
              </a:lnSpc>
              <a:buAutoNum type="arabicPeriod"/>
            </a:pPr>
            <a:r>
              <a:rPr lang="en-US" sz="1200" dirty="0">
                <a:latin typeface="Interstate BoldCompressed"/>
              </a:rPr>
              <a:t>Downshift: routines to shed stress  - everyone has stress – leads to inflammation, etc.. – take a few moments every day to pray, remember ancestors, meditate, take a nap, happy hour, DAILY </a:t>
            </a:r>
          </a:p>
          <a:p>
            <a:pPr marL="457200" indent="-457200">
              <a:lnSpc>
                <a:spcPct val="150000"/>
              </a:lnSpc>
              <a:buAutoNum type="arabicPeriod"/>
            </a:pPr>
            <a:r>
              <a:rPr lang="en-US" sz="1200" dirty="0">
                <a:latin typeface="Interstate BoldCompressed"/>
              </a:rPr>
              <a:t>80% Rule: stop eating when 80% full – the 20% gap can be the difference between losing an gaining weight. </a:t>
            </a:r>
          </a:p>
          <a:p>
            <a:pPr marL="457200" indent="-457200">
              <a:lnSpc>
                <a:spcPct val="150000"/>
              </a:lnSpc>
              <a:buAutoNum type="arabicPeriod"/>
            </a:pPr>
            <a:r>
              <a:rPr lang="en-US" sz="1200" dirty="0">
                <a:latin typeface="Interstate BoldCompressed"/>
              </a:rPr>
              <a:t>Plant Slant: more beans/legumes, less meat – high bean diet for protein (fava, black beans, lentils, etc.. ). Meat, mostly pork only eaten 5X per month in serving of 3-4 ounces</a:t>
            </a:r>
          </a:p>
          <a:p>
            <a:pPr marL="457200" indent="-457200">
              <a:lnSpc>
                <a:spcPct val="150000"/>
              </a:lnSpc>
              <a:buAutoNum type="arabicPeriod"/>
            </a:pPr>
            <a:r>
              <a:rPr lang="en-US" sz="1200" dirty="0">
                <a:latin typeface="Interstate BoldCompressed"/>
              </a:rPr>
              <a:t>Wine at 5: moderate regular alcohol (1-2) – everyone except Seventh Day Adventists – 1-2 glasses per day (usually wine) normally with friend. No saving it up. </a:t>
            </a:r>
            <a:r>
              <a:rPr lang="en-US" sz="1200" dirty="0">
                <a:latin typeface="Interstate BoldCompressed"/>
                <a:sym typeface="Wingdings" panose="05000000000000000000" pitchFamily="2" charset="2"/>
              </a:rPr>
              <a:t> </a:t>
            </a:r>
            <a:endParaRPr lang="en-US" sz="1200" dirty="0">
              <a:latin typeface="Interstate BoldCompressed"/>
            </a:endParaRPr>
          </a:p>
          <a:p>
            <a:pPr marL="457200" indent="-457200">
              <a:lnSpc>
                <a:spcPct val="150000"/>
              </a:lnSpc>
              <a:buAutoNum type="arabicPeriod"/>
            </a:pPr>
            <a:r>
              <a:rPr lang="en-US" sz="1200" dirty="0">
                <a:latin typeface="Interstate BoldCompressed"/>
              </a:rPr>
              <a:t>Right Tribe: small groups of lifelong friends – social circles that support healthy behaviors (smoking, obesity, happiness and even loneliness can be contagious (research) so your circle matters. </a:t>
            </a:r>
          </a:p>
          <a:p>
            <a:pPr marL="457200" indent="-457200">
              <a:lnSpc>
                <a:spcPct val="150000"/>
              </a:lnSpc>
              <a:buAutoNum type="arabicPeriod"/>
            </a:pPr>
            <a:r>
              <a:rPr lang="en-US" sz="1200" dirty="0">
                <a:latin typeface="Interstate BoldCompressed"/>
              </a:rPr>
              <a:t>Loved Ones First: family first, including aging – family comes first over everything else. This means caring for aging parents and grandparents. Invest in children so they will invest in you. </a:t>
            </a:r>
          </a:p>
          <a:p>
            <a:pPr marL="457200" indent="-457200">
              <a:lnSpc>
                <a:spcPct val="150000"/>
              </a:lnSpc>
              <a:buAutoNum type="arabicPeriod"/>
            </a:pPr>
            <a:r>
              <a:rPr lang="en-US" sz="1200" dirty="0">
                <a:latin typeface="Interstate BoldCompressed"/>
              </a:rPr>
              <a:t>Belong: Faith based community (any faith) – all but 5 out of 263 Centenarians interviewed belonged to a faith. Having regular faith based activity can add 4-14 years to you life. (Any faith). Volunteering is also known to raise longevity. </a:t>
            </a:r>
          </a:p>
          <a:p>
            <a:endParaRPr lang="en-US" dirty="0"/>
          </a:p>
        </p:txBody>
      </p:sp>
      <p:sp>
        <p:nvSpPr>
          <p:cNvPr id="4" name="Slide Number Placeholder 3"/>
          <p:cNvSpPr>
            <a:spLocks noGrp="1"/>
          </p:cNvSpPr>
          <p:nvPr>
            <p:ph type="sldNum" sz="quarter" idx="5"/>
          </p:nvPr>
        </p:nvSpPr>
        <p:spPr/>
        <p:txBody>
          <a:bodyPr/>
          <a:lstStyle/>
          <a:p>
            <a:fld id="{13F39C4C-BBD6-CB44-AB42-9DA24FC77B69}" type="slidenum">
              <a:rPr lang="en-US" smtClean="0"/>
              <a:t>12</a:t>
            </a:fld>
            <a:endParaRPr lang="en-US"/>
          </a:p>
        </p:txBody>
      </p:sp>
    </p:spTree>
    <p:extLst>
      <p:ext uri="{BB962C8B-B14F-4D97-AF65-F5344CB8AC3E}">
        <p14:creationId xmlns:p14="http://schemas.microsoft.com/office/powerpoint/2010/main" val="15940057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projection from US Census taken on July1st, 2024. </a:t>
            </a:r>
          </a:p>
          <a:p>
            <a:endParaRPr lang="en-US" dirty="0"/>
          </a:p>
          <a:p>
            <a:pPr marL="171450" indent="-171450">
              <a:buFont typeface="Arial" panose="020B0604020202020204" pitchFamily="34" charset="0"/>
              <a:buChar char="•"/>
            </a:pPr>
            <a:r>
              <a:rPr lang="en-US" dirty="0"/>
              <a:t>I could not include the total of people living with disabilities because they only included people under 65 in the disability numbers. </a:t>
            </a:r>
            <a:r>
              <a:rPr lang="en-US" u="sng" dirty="0"/>
              <a:t>This is an underestimate. </a:t>
            </a:r>
          </a:p>
          <a:p>
            <a:pPr marL="171450" indent="-171450">
              <a:buFont typeface="Arial" panose="020B0604020202020204" pitchFamily="34" charset="0"/>
              <a:buChar char="•"/>
            </a:pPr>
            <a:r>
              <a:rPr lang="en-US" dirty="0"/>
              <a:t>Foreign born does not indicate their residency or citizenship status. </a:t>
            </a:r>
          </a:p>
          <a:p>
            <a:pPr marL="171450" indent="-171450">
              <a:buFont typeface="Arial" panose="020B0604020202020204" pitchFamily="34" charset="0"/>
              <a:buChar char="•"/>
            </a:pPr>
            <a:r>
              <a:rPr lang="en-US" dirty="0"/>
              <a:t>Not clear how “male/female” was calculated and there is only this dichotomy (this is “sex” not gender). It is assumed like other models that this is based on sex assigned at birth. </a:t>
            </a:r>
          </a:p>
          <a:p>
            <a:endParaRPr lang="en-US" dirty="0"/>
          </a:p>
        </p:txBody>
      </p:sp>
      <p:sp>
        <p:nvSpPr>
          <p:cNvPr id="4" name="Slide Number Placeholder 3"/>
          <p:cNvSpPr>
            <a:spLocks noGrp="1"/>
          </p:cNvSpPr>
          <p:nvPr>
            <p:ph type="sldNum" sz="quarter" idx="5"/>
          </p:nvPr>
        </p:nvSpPr>
        <p:spPr/>
        <p:txBody>
          <a:bodyPr/>
          <a:lstStyle/>
          <a:p>
            <a:fld id="{13F39C4C-BBD6-CB44-AB42-9DA24FC77B69}" type="slidenum">
              <a:rPr lang="en-US" smtClean="0"/>
              <a:t>13</a:t>
            </a:fld>
            <a:endParaRPr lang="en-US"/>
          </a:p>
        </p:txBody>
      </p:sp>
    </p:spTree>
    <p:extLst>
      <p:ext uri="{BB962C8B-B14F-4D97-AF65-F5344CB8AC3E}">
        <p14:creationId xmlns:p14="http://schemas.microsoft.com/office/powerpoint/2010/main" val="35136782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https://www.ncbi.nlm.nih.gov/pmc/articles/PMC4501019/</a:t>
            </a:r>
          </a:p>
          <a:p>
            <a:endParaRPr lang="en-US" dirty="0"/>
          </a:p>
          <a:p>
            <a:r>
              <a:rPr lang="en-US" b="1" dirty="0"/>
              <a:t>Ageism</a:t>
            </a:r>
            <a:r>
              <a:rPr lang="en-US" dirty="0"/>
              <a:t> </a:t>
            </a:r>
          </a:p>
          <a:p>
            <a:pPr lvl="1"/>
            <a:r>
              <a:rPr lang="en-US" dirty="0"/>
              <a:t>Sociological competition – us versus them. When one group appears to be using up much of the resources, this makes other groups nervous and fuels negative thinking about that group creating the us versus them mentality. May lead to violence and abuse of certain groups. </a:t>
            </a:r>
          </a:p>
          <a:p>
            <a:r>
              <a:rPr lang="en-US" b="1" dirty="0"/>
              <a:t>Health care rationing </a:t>
            </a:r>
            <a:r>
              <a:rPr lang="en-US" dirty="0"/>
              <a:t>(Callahan, </a:t>
            </a:r>
            <a:r>
              <a:rPr lang="en-US" u="sng" dirty="0"/>
              <a:t>Setting Limits: Medial Goals in an Aging Society) </a:t>
            </a:r>
            <a:endParaRPr lang="en-US" dirty="0"/>
          </a:p>
          <a:p>
            <a:pPr lvl="1"/>
            <a:r>
              <a:rPr lang="en-US" dirty="0"/>
              <a:t>Assuming the lives of older adults are less valuable than the young – he argued that Medicare should focus on palliative care as opposed to curative in older adults. We should do this using an “Adjusted QOL” – basically at a certain age, what treatment you get is already decided for you since your life is not as valued. This is a scary notion, that our age will be the primary factor to determine what care we are given (not our choice). </a:t>
            </a:r>
          </a:p>
          <a:p>
            <a:r>
              <a:rPr lang="en-US" b="1" dirty="0"/>
              <a:t>Access to insurance </a:t>
            </a:r>
          </a:p>
          <a:p>
            <a:pPr lvl="1"/>
            <a:r>
              <a:rPr lang="en-US" dirty="0"/>
              <a:t>Benefits may change, become more expensive, harder/impossible to get. An example: the older you get, the more it costs to buy insurance (the premiums are much higher regardless of your health status).  </a:t>
            </a:r>
          </a:p>
          <a:p>
            <a:r>
              <a:rPr lang="en-US" b="1" dirty="0"/>
              <a:t>Financial insecurity </a:t>
            </a:r>
          </a:p>
          <a:p>
            <a:pPr lvl="1"/>
            <a:r>
              <a:rPr lang="en-US" dirty="0"/>
              <a:t>Proposals to raise the Social Security and Medicare age requirements are already happening. Take France for example. We have already raised the Medicare/SS age. First it was raised from 65 to 66, and is now is scheduled as age 67 for anyone born after 1960. There is discussion about raising this to 70 in the year 2040. </a:t>
            </a:r>
          </a:p>
          <a:p>
            <a:endParaRPr lang="en-US" dirty="0"/>
          </a:p>
        </p:txBody>
      </p:sp>
      <p:sp>
        <p:nvSpPr>
          <p:cNvPr id="4" name="Slide Number Placeholder 3"/>
          <p:cNvSpPr>
            <a:spLocks noGrp="1"/>
          </p:cNvSpPr>
          <p:nvPr>
            <p:ph type="sldNum" sz="quarter" idx="5"/>
          </p:nvPr>
        </p:nvSpPr>
        <p:spPr/>
        <p:txBody>
          <a:bodyPr/>
          <a:lstStyle/>
          <a:p>
            <a:fld id="{13F39C4C-BBD6-CB44-AB42-9DA24FC77B69}" type="slidenum">
              <a:rPr lang="en-US" smtClean="0"/>
              <a:t>14</a:t>
            </a:fld>
            <a:endParaRPr lang="en-US"/>
          </a:p>
        </p:txBody>
      </p:sp>
    </p:spTree>
    <p:extLst>
      <p:ext uri="{BB962C8B-B14F-4D97-AF65-F5344CB8AC3E}">
        <p14:creationId xmlns:p14="http://schemas.microsoft.com/office/powerpoint/2010/main" val="22309697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F39C4C-BBD6-CB44-AB42-9DA24FC77B69}" type="slidenum">
              <a:rPr lang="en-US" smtClean="0"/>
              <a:t>15</a:t>
            </a:fld>
            <a:endParaRPr lang="en-US"/>
          </a:p>
        </p:txBody>
      </p:sp>
    </p:spTree>
    <p:extLst>
      <p:ext uri="{BB962C8B-B14F-4D97-AF65-F5344CB8AC3E}">
        <p14:creationId xmlns:p14="http://schemas.microsoft.com/office/powerpoint/2010/main" val="38803215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en-US" b="1" i="0" dirty="0">
                <a:solidFill>
                  <a:srgbClr val="275859"/>
                </a:solidFill>
                <a:effectLst/>
                <a:highlight>
                  <a:srgbClr val="FFFAF6"/>
                </a:highlight>
                <a:latin typeface="Montserrat" panose="00000500000000000000" pitchFamily="2" charset="0"/>
              </a:rPr>
              <a:t>Eligibility requirements are as follows:</a:t>
            </a:r>
            <a:endParaRPr lang="en-US" b="0" i="0" dirty="0">
              <a:solidFill>
                <a:srgbClr val="275859"/>
              </a:solidFill>
              <a:effectLst/>
              <a:highlight>
                <a:srgbClr val="FFFAF6"/>
              </a:highlight>
              <a:latin typeface="Montserrat" panose="00000500000000000000" pitchFamily="2" charset="0"/>
            </a:endParaRPr>
          </a:p>
          <a:p>
            <a:pPr algn="l" fontAlgn="base">
              <a:buFont typeface="Arial" panose="020B0604020202020204" pitchFamily="34" charset="0"/>
              <a:buChar char="•"/>
            </a:pPr>
            <a:r>
              <a:rPr lang="en-US" b="0" i="0" dirty="0">
                <a:solidFill>
                  <a:srgbClr val="000000"/>
                </a:solidFill>
                <a:effectLst/>
                <a:highlight>
                  <a:srgbClr val="FFFAF6"/>
                </a:highlight>
                <a:latin typeface="Montserrat" panose="00000500000000000000" pitchFamily="2" charset="0"/>
              </a:rPr>
              <a:t>Applicant must be age 60+​</a:t>
            </a:r>
          </a:p>
          <a:p>
            <a:pPr algn="l" fontAlgn="base">
              <a:buFont typeface="Arial" panose="020B0604020202020204" pitchFamily="34" charset="0"/>
              <a:buChar char="•"/>
            </a:pPr>
            <a:r>
              <a:rPr lang="en-US" b="0" i="0" dirty="0">
                <a:solidFill>
                  <a:srgbClr val="000000"/>
                </a:solidFill>
                <a:effectLst/>
                <a:highlight>
                  <a:srgbClr val="FFFAF6"/>
                </a:highlight>
                <a:latin typeface="Montserrat" panose="00000500000000000000" pitchFamily="2" charset="0"/>
              </a:rPr>
              <a:t>Have cognitive or physical limitations requiring assistance with two or more activities of daily living such as: feeding, dressing, personal hygiene, incontinence, toileting, and/or ambulating (walking)​</a:t>
            </a:r>
          </a:p>
          <a:p>
            <a:pPr algn="l" fontAlgn="base">
              <a:buFont typeface="Arial" panose="020B0604020202020204" pitchFamily="34" charset="0"/>
              <a:buChar char="•"/>
            </a:pPr>
            <a:r>
              <a:rPr lang="en-US" b="0" i="0" dirty="0">
                <a:solidFill>
                  <a:srgbClr val="000000"/>
                </a:solidFill>
                <a:effectLst/>
                <a:highlight>
                  <a:srgbClr val="FFFAF6"/>
                </a:highlight>
                <a:latin typeface="Montserrat" panose="00000500000000000000" pitchFamily="2" charset="0"/>
              </a:rPr>
              <a:t>Cannot be eligible for Medicaid​​</a:t>
            </a:r>
          </a:p>
          <a:p>
            <a:pPr algn="l" fontAlgn="base">
              <a:buFont typeface="Arial" panose="020B0604020202020204" pitchFamily="34" charset="0"/>
              <a:buChar char="•"/>
            </a:pPr>
            <a:r>
              <a:rPr lang="en-US" b="0" i="0" dirty="0">
                <a:solidFill>
                  <a:srgbClr val="000000"/>
                </a:solidFill>
                <a:effectLst/>
                <a:highlight>
                  <a:srgbClr val="FFFAF6"/>
                </a:highlight>
                <a:latin typeface="Montserrat" panose="00000500000000000000" pitchFamily="2" charset="0"/>
              </a:rPr>
              <a:t>Maximum Gross Income Level</a:t>
            </a:r>
          </a:p>
          <a:p>
            <a:pPr marL="742950" lvl="1" indent="-285750" algn="l" fontAlgn="base">
              <a:buFont typeface="Arial" panose="020B0604020202020204" pitchFamily="34" charset="0"/>
              <a:buChar char="•"/>
            </a:pPr>
            <a:r>
              <a:rPr lang="en-US" b="0" i="0" dirty="0">
                <a:solidFill>
                  <a:srgbClr val="000000"/>
                </a:solidFill>
                <a:effectLst/>
                <a:highlight>
                  <a:srgbClr val="FFFAF6"/>
                </a:highlight>
                <a:latin typeface="Montserrat" panose="00000500000000000000" pitchFamily="2" charset="0"/>
              </a:rPr>
              <a:t>Up to $3,387/Mo for Individuals</a:t>
            </a:r>
          </a:p>
          <a:p>
            <a:pPr marL="742950" lvl="1" indent="-285750" algn="l" fontAlgn="base">
              <a:buFont typeface="Arial" panose="020B0604020202020204" pitchFamily="34" charset="0"/>
              <a:buChar char="•"/>
            </a:pPr>
            <a:r>
              <a:rPr lang="en-US" b="0" i="0" dirty="0">
                <a:solidFill>
                  <a:srgbClr val="000000"/>
                </a:solidFill>
                <a:effectLst/>
                <a:highlight>
                  <a:srgbClr val="FFFAF6"/>
                </a:highlight>
                <a:latin typeface="Montserrat" panose="00000500000000000000" pitchFamily="2" charset="0"/>
              </a:rPr>
              <a:t>Up to $6,774/Mo for Couples​​</a:t>
            </a:r>
          </a:p>
          <a:p>
            <a:pPr algn="l" fontAlgn="base">
              <a:buFont typeface="Arial" panose="020B0604020202020204" pitchFamily="34" charset="0"/>
              <a:buChar char="•"/>
            </a:pPr>
            <a:r>
              <a:rPr lang="en-US" b="0" i="0" dirty="0">
                <a:solidFill>
                  <a:srgbClr val="000000"/>
                </a:solidFill>
                <a:effectLst/>
                <a:highlight>
                  <a:srgbClr val="FFFAF6"/>
                </a:highlight>
                <a:latin typeface="Montserrat" panose="00000500000000000000" pitchFamily="2" charset="0"/>
              </a:rPr>
              <a:t>​​</a:t>
            </a:r>
          </a:p>
          <a:p>
            <a:pPr algn="l" fontAlgn="base">
              <a:buFont typeface="Arial" panose="020B0604020202020204" pitchFamily="34" charset="0"/>
              <a:buChar char="•"/>
            </a:pPr>
            <a:r>
              <a:rPr lang="en-US" b="0" i="0" dirty="0">
                <a:solidFill>
                  <a:srgbClr val="000000"/>
                </a:solidFill>
                <a:effectLst/>
                <a:highlight>
                  <a:srgbClr val="FFFAF6"/>
                </a:highlight>
                <a:latin typeface="Montserrat" panose="00000500000000000000" pitchFamily="2" charset="0"/>
              </a:rPr>
              <a:t>Resource Level​​ (total for savings plus checking accounts)​​​</a:t>
            </a:r>
          </a:p>
          <a:p>
            <a:pPr marL="742950" lvl="1" indent="-285750" algn="l" fontAlgn="base">
              <a:buFont typeface="Arial" panose="020B0604020202020204" pitchFamily="34" charset="0"/>
              <a:buChar char="•"/>
            </a:pPr>
            <a:r>
              <a:rPr lang="en-US" b="0" i="0" dirty="0">
                <a:solidFill>
                  <a:srgbClr val="000000"/>
                </a:solidFill>
                <a:effectLst/>
                <a:highlight>
                  <a:srgbClr val="FFFAF6"/>
                </a:highlight>
                <a:latin typeface="Montserrat" panose="00000500000000000000" pitchFamily="2" charset="0"/>
              </a:rPr>
              <a:t>Up to $20,322/Mo for Individuals</a:t>
            </a:r>
          </a:p>
          <a:p>
            <a:pPr marL="742950" lvl="1" indent="-285750" algn="l" fontAlgn="base">
              <a:buFont typeface="Arial" panose="020B0604020202020204" pitchFamily="34" charset="0"/>
              <a:buChar char="•"/>
            </a:pPr>
            <a:r>
              <a:rPr lang="en-US" b="0" i="0" dirty="0">
                <a:solidFill>
                  <a:srgbClr val="000000"/>
                </a:solidFill>
                <a:effectLst/>
                <a:highlight>
                  <a:srgbClr val="FFFAF6"/>
                </a:highlight>
                <a:latin typeface="Montserrat" panose="00000500000000000000" pitchFamily="2" charset="0"/>
              </a:rPr>
              <a:t>Up to $40,644/Mo for Couples</a:t>
            </a:r>
          </a:p>
          <a:p>
            <a:pPr algn="l" fontAlgn="base"/>
            <a:r>
              <a:rPr lang="en-US" b="1" i="0" dirty="0">
                <a:solidFill>
                  <a:srgbClr val="275859"/>
                </a:solidFill>
                <a:effectLst/>
                <a:highlight>
                  <a:srgbClr val="FFFAF6"/>
                </a:highlight>
                <a:latin typeface="Montserrat" panose="00000500000000000000" pitchFamily="2" charset="0"/>
              </a:rPr>
              <a:t>After you apply:</a:t>
            </a:r>
            <a:endParaRPr lang="en-US" b="0" i="0" dirty="0">
              <a:solidFill>
                <a:srgbClr val="275859"/>
              </a:solidFill>
              <a:effectLst/>
              <a:highlight>
                <a:srgbClr val="FFFAF6"/>
              </a:highlight>
              <a:latin typeface="Montserrat" panose="00000500000000000000" pitchFamily="2" charset="0"/>
            </a:endParaRPr>
          </a:p>
          <a:p>
            <a:pPr algn="l" fontAlgn="base">
              <a:buFont typeface="Arial" panose="020B0604020202020204" pitchFamily="34" charset="0"/>
              <a:buChar char="•"/>
            </a:pPr>
            <a:r>
              <a:rPr lang="en-US" b="0" i="0" dirty="0">
                <a:solidFill>
                  <a:srgbClr val="000000"/>
                </a:solidFill>
                <a:effectLst/>
                <a:highlight>
                  <a:srgbClr val="FFFAF6"/>
                </a:highlight>
                <a:latin typeface="Montserrat" panose="00000500000000000000" pitchFamily="2" charset="0"/>
              </a:rPr>
              <a:t>A Community Engagement Specialist will contact the applicant to conduct an in-home assessment – this may take up to 30 business days depending on the number of applicants.</a:t>
            </a:r>
          </a:p>
          <a:p>
            <a:pPr algn="l" fontAlgn="base">
              <a:buFont typeface="Arial" panose="020B0604020202020204" pitchFamily="34" charset="0"/>
              <a:buChar char="•"/>
            </a:pPr>
            <a:r>
              <a:rPr lang="en-US" b="0" i="0" dirty="0">
                <a:solidFill>
                  <a:srgbClr val="000000"/>
                </a:solidFill>
                <a:effectLst/>
                <a:highlight>
                  <a:srgbClr val="FFFAF6"/>
                </a:highlight>
                <a:latin typeface="Montserrat" panose="00000500000000000000" pitchFamily="2" charset="0"/>
              </a:rPr>
              <a:t>If eligible, you may receive up to $1,400 for up to 12 months to assist with paying caregiver(s) who provide homecare, respite/daycare, transportation, and home health &amp; safety monitoring services.</a:t>
            </a:r>
          </a:p>
          <a:p>
            <a:pPr algn="l" fontAlgn="base">
              <a:buFont typeface="Arial" panose="020B0604020202020204" pitchFamily="34" charset="0"/>
              <a:buChar char="•"/>
            </a:pPr>
            <a:r>
              <a:rPr lang="en-US" b="0" i="0" dirty="0">
                <a:solidFill>
                  <a:srgbClr val="000000"/>
                </a:solidFill>
                <a:effectLst/>
                <a:highlight>
                  <a:srgbClr val="FFFAF6"/>
                </a:highlight>
                <a:latin typeface="Montserrat" panose="00000500000000000000" pitchFamily="2" charset="0"/>
              </a:rPr>
              <a:t>The maximum monthly allotment is $1,400.</a:t>
            </a:r>
          </a:p>
          <a:p>
            <a:pPr algn="l" fontAlgn="base">
              <a:buFont typeface="Arial" panose="020B0604020202020204" pitchFamily="34" charset="0"/>
              <a:buChar char="•"/>
            </a:pPr>
            <a:r>
              <a:rPr lang="en-US" b="0" i="0" dirty="0">
                <a:solidFill>
                  <a:srgbClr val="000000"/>
                </a:solidFill>
                <a:effectLst/>
                <a:highlight>
                  <a:srgbClr val="FFFAF6"/>
                </a:highlight>
                <a:latin typeface="Montserrat" panose="00000500000000000000" pitchFamily="2" charset="0"/>
              </a:rPr>
              <a:t>The Community Engagement Specialist will assist with the development of an individualized service plan.</a:t>
            </a:r>
          </a:p>
          <a:p>
            <a:pPr algn="l" fontAlgn="base">
              <a:buFont typeface="Arial" panose="020B0604020202020204" pitchFamily="34" charset="0"/>
              <a:buChar char="•"/>
            </a:pPr>
            <a:r>
              <a:rPr lang="en-US" b="0" i="0" dirty="0">
                <a:solidFill>
                  <a:srgbClr val="000000"/>
                </a:solidFill>
                <a:effectLst/>
                <a:highlight>
                  <a:srgbClr val="FFFAF6"/>
                </a:highlight>
                <a:latin typeface="Montserrat" panose="00000500000000000000" pitchFamily="2" charset="0"/>
              </a:rPr>
              <a:t>All caregivers must complete a criminal background check which may take up to 10 business days.</a:t>
            </a:r>
          </a:p>
          <a:p>
            <a:pPr algn="l" fontAlgn="base">
              <a:buFont typeface="Arial" panose="020B0604020202020204" pitchFamily="34" charset="0"/>
              <a:buChar char="•"/>
            </a:pPr>
            <a:r>
              <a:rPr lang="en-US" b="0" i="0" dirty="0">
                <a:solidFill>
                  <a:srgbClr val="000000"/>
                </a:solidFill>
                <a:effectLst/>
                <a:highlight>
                  <a:srgbClr val="FFFAF6"/>
                </a:highlight>
                <a:latin typeface="Montserrat" panose="00000500000000000000" pitchFamily="2" charset="0"/>
              </a:rPr>
              <a:t>Caregivers will be required to attend 12 hours of on-line training per year.</a:t>
            </a:r>
          </a:p>
          <a:p>
            <a:pPr marL="342900" marR="0" lvl="0" indent="-342900">
              <a:spcBef>
                <a:spcPts val="0"/>
              </a:spcBef>
              <a:spcAft>
                <a:spcPts val="0"/>
              </a:spcAft>
              <a:buFont typeface="Symbol" panose="05050102010706020507" pitchFamily="18" charset="2"/>
              <a:buChar char=""/>
            </a:pPr>
            <a:r>
              <a:rPr lang="en-US" sz="1100" dirty="0">
                <a:effectLst/>
                <a:latin typeface="Aptos" panose="020B0004020202020204" pitchFamily="34" charset="0"/>
                <a:ea typeface="Times New Roman" panose="02020603050405020304" pitchFamily="18" charset="0"/>
                <a:cs typeface="Aptos" panose="020B0004020202020204" pitchFamily="34" charset="0"/>
              </a:rPr>
              <a:t>Cannot be eligible for Medicaid</a:t>
            </a:r>
            <a:r>
              <a:rPr lang="en-US" sz="1100" dirty="0">
                <a:effectLst/>
                <a:latin typeface="Arial" panose="020B0604020202020204" pitchFamily="34" charset="0"/>
                <a:ea typeface="Times New Roman" panose="02020603050405020304" pitchFamily="18" charset="0"/>
                <a:cs typeface="Aptos" panose="020B0004020202020204" pitchFamily="34" charset="0"/>
              </a:rPr>
              <a:t>​​</a:t>
            </a:r>
            <a:endParaRPr lang="en-US" sz="1100" dirty="0">
              <a:effectLst/>
              <a:latin typeface="Aptos" panose="020B0004020202020204" pitchFamily="34" charset="0"/>
              <a:ea typeface="Aptos" panose="020B0004020202020204" pitchFamily="34" charset="0"/>
              <a:cs typeface="Aptos" panose="020B0004020202020204" pitchFamily="34" charset="0"/>
            </a:endParaRPr>
          </a:p>
          <a:p>
            <a:pPr marL="342900" marR="0" lvl="0" indent="-342900">
              <a:spcBef>
                <a:spcPts val="0"/>
              </a:spcBef>
              <a:spcAft>
                <a:spcPts val="0"/>
              </a:spcAft>
              <a:buFont typeface="Symbol" panose="05050102010706020507" pitchFamily="18" charset="2"/>
              <a:buChar char=""/>
            </a:pPr>
            <a:r>
              <a:rPr lang="en-US" sz="1100" dirty="0">
                <a:effectLst/>
                <a:latin typeface="Aptos" panose="020B0004020202020204" pitchFamily="34" charset="0"/>
                <a:ea typeface="Times New Roman" panose="02020603050405020304" pitchFamily="18" charset="0"/>
                <a:cs typeface="Aptos" panose="020B0004020202020204" pitchFamily="34" charset="0"/>
              </a:rPr>
              <a:t>Maximum Gross Income Level</a:t>
            </a:r>
            <a:endParaRPr lang="en-US" sz="1100" dirty="0">
              <a:effectLst/>
              <a:latin typeface="Aptos" panose="020B0004020202020204" pitchFamily="34" charset="0"/>
              <a:ea typeface="Aptos" panose="020B0004020202020204" pitchFamily="34" charset="0"/>
              <a:cs typeface="Aptos" panose="020B0004020202020204" pitchFamily="34" charset="0"/>
            </a:endParaRPr>
          </a:p>
          <a:p>
            <a:pPr marL="742950" marR="0" lvl="1" indent="-285750">
              <a:spcBef>
                <a:spcPts val="0"/>
              </a:spcBef>
              <a:spcAft>
                <a:spcPts val="0"/>
              </a:spcAft>
              <a:buFont typeface="Courier New" panose="02070309020205020404" pitchFamily="49" charset="0"/>
              <a:buChar char="o"/>
            </a:pPr>
            <a:r>
              <a:rPr lang="en-US" sz="1100" dirty="0">
                <a:effectLst/>
                <a:latin typeface="Aptos" panose="020B0004020202020204" pitchFamily="34" charset="0"/>
                <a:ea typeface="Times New Roman" panose="02020603050405020304" pitchFamily="18" charset="0"/>
                <a:cs typeface="Aptos" panose="020B0004020202020204" pitchFamily="34" charset="0"/>
              </a:rPr>
              <a:t>Up to $3,387/Mo for Individuals</a:t>
            </a:r>
            <a:endParaRPr lang="en-US" sz="1100" dirty="0">
              <a:effectLst/>
              <a:latin typeface="Aptos" panose="020B0004020202020204" pitchFamily="34" charset="0"/>
              <a:ea typeface="Aptos" panose="020B0004020202020204" pitchFamily="34" charset="0"/>
              <a:cs typeface="Aptos" panose="020B0004020202020204" pitchFamily="34" charset="0"/>
            </a:endParaRPr>
          </a:p>
          <a:p>
            <a:pPr marL="742950" marR="0" lvl="1" indent="-285750">
              <a:spcBef>
                <a:spcPts val="0"/>
              </a:spcBef>
              <a:spcAft>
                <a:spcPts val="0"/>
              </a:spcAft>
              <a:buFont typeface="Courier New" panose="02070309020205020404" pitchFamily="49" charset="0"/>
              <a:buChar char="o"/>
            </a:pPr>
            <a:r>
              <a:rPr lang="en-US" sz="1100" dirty="0">
                <a:effectLst/>
                <a:latin typeface="Aptos" panose="020B0004020202020204" pitchFamily="34" charset="0"/>
                <a:ea typeface="Times New Roman" panose="02020603050405020304" pitchFamily="18" charset="0"/>
                <a:cs typeface="Aptos" panose="020B0004020202020204" pitchFamily="34" charset="0"/>
              </a:rPr>
              <a:t>Up to $6,774/Mo for Couples</a:t>
            </a:r>
            <a:r>
              <a:rPr lang="en-US" sz="1100" dirty="0">
                <a:effectLst/>
                <a:latin typeface="Arial" panose="020B0604020202020204" pitchFamily="34" charset="0"/>
                <a:ea typeface="Times New Roman" panose="02020603050405020304" pitchFamily="18" charset="0"/>
                <a:cs typeface="Aptos" panose="020B0004020202020204" pitchFamily="34" charset="0"/>
              </a:rPr>
              <a:t>​​</a:t>
            </a:r>
            <a:endParaRPr lang="en-US" sz="1100" dirty="0">
              <a:effectLst/>
              <a:latin typeface="Aptos" panose="020B0004020202020204" pitchFamily="34" charset="0"/>
              <a:ea typeface="Aptos" panose="020B0004020202020204" pitchFamily="34" charset="0"/>
              <a:cs typeface="Aptos" panose="020B0004020202020204" pitchFamily="34" charset="0"/>
            </a:endParaRPr>
          </a:p>
          <a:p>
            <a:pPr marL="342900" marR="0" lvl="0" indent="-342900">
              <a:spcBef>
                <a:spcPts val="0"/>
              </a:spcBef>
              <a:spcAft>
                <a:spcPts val="0"/>
              </a:spcAft>
              <a:buFont typeface="Symbol" panose="05050102010706020507" pitchFamily="18" charset="2"/>
              <a:buChar char=""/>
            </a:pPr>
            <a:r>
              <a:rPr lang="en-US" sz="1100" dirty="0">
                <a:effectLst/>
                <a:latin typeface="Aptos" panose="020B0004020202020204" pitchFamily="34" charset="0"/>
                <a:ea typeface="Times New Roman" panose="02020603050405020304" pitchFamily="18" charset="0"/>
                <a:cs typeface="Aptos" panose="020B0004020202020204" pitchFamily="34" charset="0"/>
              </a:rPr>
              <a:t>Resource Level</a:t>
            </a:r>
            <a:r>
              <a:rPr lang="en-US" sz="1100" dirty="0">
                <a:effectLst/>
                <a:latin typeface="Arial" panose="020B0604020202020204" pitchFamily="34" charset="0"/>
                <a:ea typeface="Times New Roman" panose="02020603050405020304" pitchFamily="18" charset="0"/>
                <a:cs typeface="Aptos" panose="020B0004020202020204" pitchFamily="34" charset="0"/>
              </a:rPr>
              <a:t>​​</a:t>
            </a:r>
            <a:r>
              <a:rPr lang="en-US" sz="1100" dirty="0">
                <a:effectLst/>
                <a:latin typeface="Aptos" panose="020B0004020202020204" pitchFamily="34" charset="0"/>
                <a:ea typeface="Times New Roman" panose="02020603050405020304" pitchFamily="18" charset="0"/>
                <a:cs typeface="Aptos" panose="020B0004020202020204" pitchFamily="34" charset="0"/>
              </a:rPr>
              <a:t> (total for savings plus checking accounts)</a:t>
            </a:r>
            <a:r>
              <a:rPr lang="en-US" sz="1100" dirty="0">
                <a:effectLst/>
                <a:latin typeface="Arial" panose="020B0604020202020204" pitchFamily="34" charset="0"/>
                <a:ea typeface="Times New Roman" panose="02020603050405020304" pitchFamily="18" charset="0"/>
                <a:cs typeface="Aptos" panose="020B0004020202020204" pitchFamily="34" charset="0"/>
              </a:rPr>
              <a:t>​​​</a:t>
            </a:r>
            <a:endParaRPr lang="en-US" sz="1100" dirty="0">
              <a:effectLst/>
              <a:latin typeface="Aptos" panose="020B0004020202020204" pitchFamily="34" charset="0"/>
              <a:ea typeface="Aptos" panose="020B0004020202020204" pitchFamily="34" charset="0"/>
              <a:cs typeface="Aptos" panose="020B0004020202020204" pitchFamily="34" charset="0"/>
            </a:endParaRPr>
          </a:p>
          <a:p>
            <a:pPr marL="742950" marR="0" lvl="1" indent="-285750">
              <a:spcBef>
                <a:spcPts val="0"/>
              </a:spcBef>
              <a:spcAft>
                <a:spcPts val="0"/>
              </a:spcAft>
              <a:buFont typeface="Courier New" panose="02070309020205020404" pitchFamily="49" charset="0"/>
              <a:buChar char="o"/>
            </a:pPr>
            <a:r>
              <a:rPr lang="en-US" sz="1100" dirty="0">
                <a:effectLst/>
                <a:latin typeface="Aptos" panose="020B0004020202020204" pitchFamily="34" charset="0"/>
                <a:ea typeface="Times New Roman" panose="02020603050405020304" pitchFamily="18" charset="0"/>
                <a:cs typeface="Aptos" panose="020B0004020202020204" pitchFamily="34" charset="0"/>
              </a:rPr>
              <a:t>Up to $20,322/Mo for Individuals</a:t>
            </a:r>
            <a:endParaRPr lang="en-US" sz="1100" dirty="0">
              <a:effectLst/>
              <a:latin typeface="Aptos" panose="020B0004020202020204" pitchFamily="34" charset="0"/>
              <a:ea typeface="Aptos" panose="020B0004020202020204" pitchFamily="34" charset="0"/>
              <a:cs typeface="Aptos" panose="020B0004020202020204" pitchFamily="34" charset="0"/>
            </a:endParaRPr>
          </a:p>
          <a:p>
            <a:pPr marL="742950" marR="0" lvl="1" indent="-285750">
              <a:spcBef>
                <a:spcPts val="0"/>
              </a:spcBef>
              <a:spcAft>
                <a:spcPts val="0"/>
              </a:spcAft>
              <a:buFont typeface="Courier New" panose="02070309020205020404" pitchFamily="49" charset="0"/>
              <a:buChar char="o"/>
            </a:pPr>
            <a:r>
              <a:rPr lang="en-US" sz="1100" dirty="0">
                <a:effectLst/>
                <a:latin typeface="Aptos" panose="020B0004020202020204" pitchFamily="34" charset="0"/>
                <a:ea typeface="Times New Roman" panose="02020603050405020304" pitchFamily="18" charset="0"/>
                <a:cs typeface="Aptos" panose="020B0004020202020204" pitchFamily="34" charset="0"/>
              </a:rPr>
              <a:t>Up to $40,644/Mo for Couples</a:t>
            </a:r>
            <a:endParaRPr lang="en-US" sz="1100" dirty="0">
              <a:effectLst/>
              <a:latin typeface="Aptos" panose="020B0004020202020204" pitchFamily="34" charset="0"/>
              <a:ea typeface="Aptos" panose="020B0004020202020204" pitchFamily="34" charset="0"/>
              <a:cs typeface="Aptos" panose="020B0004020202020204" pitchFamily="34" charset="0"/>
            </a:endParaRPr>
          </a:p>
          <a:p>
            <a:pPr algn="l" fontAlgn="base">
              <a:buFont typeface="Arial" panose="020B0604020202020204" pitchFamily="34" charset="0"/>
              <a:buChar char="•"/>
            </a:pPr>
            <a:endParaRPr lang="en-US" b="0" i="0" dirty="0">
              <a:solidFill>
                <a:srgbClr val="000000"/>
              </a:solidFill>
              <a:effectLst/>
              <a:highlight>
                <a:srgbClr val="FFFAF6"/>
              </a:highlight>
              <a:latin typeface="Montserrat" panose="00000500000000000000" pitchFamily="2" charset="0"/>
            </a:endParaRPr>
          </a:p>
          <a:p>
            <a:pPr algn="l" fontAlgn="base">
              <a:buFont typeface="Arial" panose="020B0604020202020204" pitchFamily="34" charset="0"/>
              <a:buChar char="•"/>
            </a:pPr>
            <a:endParaRPr lang="en-US" b="0" i="0" dirty="0">
              <a:solidFill>
                <a:srgbClr val="000000"/>
              </a:solidFill>
              <a:effectLst/>
              <a:highlight>
                <a:srgbClr val="FFFAF6"/>
              </a:highlight>
              <a:latin typeface="Montserrat" panose="00000500000000000000" pitchFamily="2" charset="0"/>
            </a:endParaRPr>
          </a:p>
          <a:p>
            <a:endParaRPr lang="en-US" dirty="0"/>
          </a:p>
        </p:txBody>
      </p:sp>
      <p:sp>
        <p:nvSpPr>
          <p:cNvPr id="4" name="Slide Number Placeholder 3"/>
          <p:cNvSpPr>
            <a:spLocks noGrp="1"/>
          </p:cNvSpPr>
          <p:nvPr>
            <p:ph type="sldNum" sz="quarter" idx="5"/>
          </p:nvPr>
        </p:nvSpPr>
        <p:spPr/>
        <p:txBody>
          <a:bodyPr/>
          <a:lstStyle/>
          <a:p>
            <a:fld id="{13F39C4C-BBD6-CB44-AB42-9DA24FC77B69}" type="slidenum">
              <a:rPr lang="en-US" smtClean="0"/>
              <a:t>16</a:t>
            </a:fld>
            <a:endParaRPr lang="en-US"/>
          </a:p>
        </p:txBody>
      </p:sp>
    </p:spTree>
    <p:extLst>
      <p:ext uri="{BB962C8B-B14F-4D97-AF65-F5344CB8AC3E}">
        <p14:creationId xmlns:p14="http://schemas.microsoft.com/office/powerpoint/2010/main" val="33446294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F39C4C-BBD6-CB44-AB42-9DA24FC77B69}" type="slidenum">
              <a:rPr lang="en-US" smtClean="0"/>
              <a:t>17</a:t>
            </a:fld>
            <a:endParaRPr lang="en-US"/>
          </a:p>
        </p:txBody>
      </p:sp>
    </p:spTree>
    <p:extLst>
      <p:ext uri="{BB962C8B-B14F-4D97-AF65-F5344CB8AC3E}">
        <p14:creationId xmlns:p14="http://schemas.microsoft.com/office/powerpoint/2010/main" val="18676516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https://www.ncbi.nlm.nih.gov/pmc/articles/PMC4501019/</a:t>
            </a:r>
          </a:p>
          <a:p>
            <a:endParaRPr lang="en-US" dirty="0"/>
          </a:p>
          <a:p>
            <a:r>
              <a:rPr lang="en-US" b="1" dirty="0"/>
              <a:t>Ageism</a:t>
            </a:r>
            <a:r>
              <a:rPr lang="en-US" dirty="0"/>
              <a:t> </a:t>
            </a:r>
          </a:p>
          <a:p>
            <a:pPr lvl="1"/>
            <a:r>
              <a:rPr lang="en-US" dirty="0"/>
              <a:t>Sociological competition – us versus them. When one group appears to be using up much of the resources, this makes other groups nervous and fuels negative thinking about that group creating the us versus them mentality. May lead to violence and abuse of certain groups. </a:t>
            </a:r>
          </a:p>
          <a:p>
            <a:r>
              <a:rPr lang="en-US" b="1" dirty="0"/>
              <a:t>Health care rationing </a:t>
            </a:r>
            <a:r>
              <a:rPr lang="en-US" dirty="0"/>
              <a:t>(Callahan, </a:t>
            </a:r>
            <a:r>
              <a:rPr lang="en-US" u="sng" dirty="0"/>
              <a:t>Setting Limits: Medial Goals in an Aging Society) </a:t>
            </a:r>
            <a:endParaRPr lang="en-US" dirty="0"/>
          </a:p>
          <a:p>
            <a:pPr lvl="1"/>
            <a:r>
              <a:rPr lang="en-US" dirty="0"/>
              <a:t>Assuming the lives of older adults are less valuable than the young – he argued that Medicare should focus on palliative care as opposed to curative in older adults. We should do this using an “Adjusted QOL” – basically at a certain age, what treatment you get is already decided for you since your life is not as valued. This is a scary notion, that our age will be the primary factor to determine what care we are given (not our choice). </a:t>
            </a:r>
          </a:p>
          <a:p>
            <a:r>
              <a:rPr lang="en-US" b="1" dirty="0"/>
              <a:t>Access to insurance </a:t>
            </a:r>
          </a:p>
          <a:p>
            <a:pPr lvl="1"/>
            <a:r>
              <a:rPr lang="en-US" dirty="0"/>
              <a:t>Benefits may change, become more expensive, harder/impossible to get. An example: the older you get, the more it costs to buy insurance (the premiums are much higher regardless of your health status).  </a:t>
            </a:r>
          </a:p>
          <a:p>
            <a:r>
              <a:rPr lang="en-US" b="1" dirty="0"/>
              <a:t>Financial insecurity </a:t>
            </a:r>
          </a:p>
          <a:p>
            <a:pPr lvl="1"/>
            <a:r>
              <a:rPr lang="en-US" dirty="0"/>
              <a:t>Proposals to raise the Social Security and Medicare age requirements are already happening. Take France for example. We have already raised the Medicare/SS age. First it was raised from 65 to 66, and is now is scheduled as age 67 for anyone born after 1960. There is discussion about raising this to 70 in the year 2040. </a:t>
            </a:r>
          </a:p>
          <a:p>
            <a:endParaRPr lang="en-US" dirty="0"/>
          </a:p>
        </p:txBody>
      </p:sp>
      <p:sp>
        <p:nvSpPr>
          <p:cNvPr id="4" name="Slide Number Placeholder 3"/>
          <p:cNvSpPr>
            <a:spLocks noGrp="1"/>
          </p:cNvSpPr>
          <p:nvPr>
            <p:ph type="sldNum" sz="quarter" idx="5"/>
          </p:nvPr>
        </p:nvSpPr>
        <p:spPr/>
        <p:txBody>
          <a:bodyPr/>
          <a:lstStyle/>
          <a:p>
            <a:fld id="{13F39C4C-BBD6-CB44-AB42-9DA24FC77B69}" type="slidenum">
              <a:rPr lang="en-US" smtClean="0"/>
              <a:t>18</a:t>
            </a:fld>
            <a:endParaRPr lang="en-US"/>
          </a:p>
        </p:txBody>
      </p:sp>
    </p:spTree>
    <p:extLst>
      <p:ext uri="{BB962C8B-B14F-4D97-AF65-F5344CB8AC3E}">
        <p14:creationId xmlns:p14="http://schemas.microsoft.com/office/powerpoint/2010/main" val="8049316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F39C4C-BBD6-CB44-AB42-9DA24FC77B69}" type="slidenum">
              <a:rPr lang="en-US" smtClean="0"/>
              <a:t>19</a:t>
            </a:fld>
            <a:endParaRPr lang="en-US"/>
          </a:p>
        </p:txBody>
      </p:sp>
    </p:spTree>
    <p:extLst>
      <p:ext uri="{BB962C8B-B14F-4D97-AF65-F5344CB8AC3E}">
        <p14:creationId xmlns:p14="http://schemas.microsoft.com/office/powerpoint/2010/main" val="6605428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F39C4C-BBD6-CB44-AB42-9DA24FC77B69}" type="slidenum">
              <a:rPr lang="en-US" smtClean="0"/>
              <a:t>2</a:t>
            </a:fld>
            <a:endParaRPr lang="en-US"/>
          </a:p>
        </p:txBody>
      </p:sp>
    </p:spTree>
    <p:extLst>
      <p:ext uri="{BB962C8B-B14F-4D97-AF65-F5344CB8AC3E}">
        <p14:creationId xmlns:p14="http://schemas.microsoft.com/office/powerpoint/2010/main" val="695716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talk about WHY is this change being implemented?</a:t>
            </a:r>
          </a:p>
          <a:p>
            <a:r>
              <a:rPr lang="en-US" dirty="0"/>
              <a:t>First, New Mexico’s data collection processes were not compliant with the standards that the federal funding agency established. </a:t>
            </a:r>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3F39C4C-BBD6-CB44-AB42-9DA24FC77B69}" type="slidenum">
              <a:rPr lang="en-US" smtClean="0"/>
              <a:t>20</a:t>
            </a:fld>
            <a:endParaRPr lang="en-US"/>
          </a:p>
        </p:txBody>
      </p:sp>
    </p:spTree>
    <p:extLst>
      <p:ext uri="{BB962C8B-B14F-4D97-AF65-F5344CB8AC3E}">
        <p14:creationId xmlns:p14="http://schemas.microsoft.com/office/powerpoint/2010/main" val="11004469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talk about WHY is this change being implemented?</a:t>
            </a:r>
          </a:p>
          <a:p>
            <a:r>
              <a:rPr lang="en-US" dirty="0"/>
              <a:t>First, New Mexico’s data collection processes were not compliant with the standards that the federal funding agency established. </a:t>
            </a:r>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3F39C4C-BBD6-CB44-AB42-9DA24FC77B69}" type="slidenum">
              <a:rPr lang="en-US" smtClean="0"/>
              <a:t>21</a:t>
            </a:fld>
            <a:endParaRPr lang="en-US"/>
          </a:p>
        </p:txBody>
      </p:sp>
    </p:spTree>
    <p:extLst>
      <p:ext uri="{BB962C8B-B14F-4D97-AF65-F5344CB8AC3E}">
        <p14:creationId xmlns:p14="http://schemas.microsoft.com/office/powerpoint/2010/main" val="32288064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Denise</a:t>
            </a:r>
          </a:p>
          <a:p>
            <a:endParaRPr lang="en-US" dirty="0"/>
          </a:p>
        </p:txBody>
      </p:sp>
      <p:sp>
        <p:nvSpPr>
          <p:cNvPr id="4" name="Slide Number Placeholder 3"/>
          <p:cNvSpPr>
            <a:spLocks noGrp="1"/>
          </p:cNvSpPr>
          <p:nvPr>
            <p:ph type="sldNum" sz="quarter" idx="5"/>
          </p:nvPr>
        </p:nvSpPr>
        <p:spPr/>
        <p:txBody>
          <a:bodyPr/>
          <a:lstStyle/>
          <a:p>
            <a:fld id="{13F39C4C-BBD6-CB44-AB42-9DA24FC77B69}" type="slidenum">
              <a:rPr lang="en-US" smtClean="0"/>
              <a:t>22</a:t>
            </a:fld>
            <a:endParaRPr lang="en-US"/>
          </a:p>
        </p:txBody>
      </p:sp>
    </p:spTree>
    <p:extLst>
      <p:ext uri="{BB962C8B-B14F-4D97-AF65-F5344CB8AC3E}">
        <p14:creationId xmlns:p14="http://schemas.microsoft.com/office/powerpoint/2010/main" val="39652916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F39C4C-BBD6-CB44-AB42-9DA24FC77B69}" type="slidenum">
              <a:rPr lang="en-US" smtClean="0"/>
              <a:t>23</a:t>
            </a:fld>
            <a:endParaRPr lang="en-US"/>
          </a:p>
        </p:txBody>
      </p:sp>
    </p:spTree>
    <p:extLst>
      <p:ext uri="{BB962C8B-B14F-4D97-AF65-F5344CB8AC3E}">
        <p14:creationId xmlns:p14="http://schemas.microsoft.com/office/powerpoint/2010/main" val="11852467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https://www.census.gov/library/stories/2018/03/graying-america.html – article citation and source.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Previously projected for 2035, now corrected to 2034 – recalculated due to an error in infant mortality rates. Now one year earlier than thought due to recalculation of child mortality rates.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latin typeface="Interstate BoldCompressed"/>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Interstate BoldCompressed"/>
              </a:rPr>
              <a:t>“THE GRAYING OF AMERICA”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dirty="0">
                <a:latin typeface="Interstate BoldCompressed"/>
              </a:rPr>
              <a:t>Lower fertility rate is associated with younger generations choosing not to have children, delaying becoming parents until older, and having less children on average.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dirty="0">
                <a:latin typeface="Interstate BoldCompressed"/>
              </a:rPr>
              <a:t>Life expectancy in the US is 74 for males currently, 80 for females, 77.5 both sexes. Hence why more females than males.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1" dirty="0">
              <a:latin typeface="Interstate BoldCompressed"/>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dirty="0">
                <a:latin typeface="Interstate BoldCompressed"/>
              </a:rPr>
              <a:t>BABY BOOMERS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dirty="0">
                <a:latin typeface="Interstate BoldCompressed"/>
              </a:rPr>
              <a:t>This is a significant increase in the amount of older adults in the population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dirty="0">
                <a:latin typeface="Interstate BoldCompressed"/>
              </a:rPr>
              <a:t>Older adults defined as 65+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latin typeface="Interstate BoldCompressed"/>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13F39C4C-BBD6-CB44-AB42-9DA24FC77B69}" type="slidenum">
              <a:rPr lang="en-US" smtClean="0"/>
              <a:t>3</a:t>
            </a:fld>
            <a:endParaRPr lang="en-US"/>
          </a:p>
        </p:txBody>
      </p:sp>
    </p:spTree>
    <p:extLst>
      <p:ext uri="{BB962C8B-B14F-4D97-AF65-F5344CB8AC3E}">
        <p14:creationId xmlns:p14="http://schemas.microsoft.com/office/powerpoint/2010/main" val="261873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Interstate BoldCompressed"/>
              </a:rPr>
              <a:t>From pyramids to pillars: TWO CENTURIES OF POPULATION CHANGE IN THE U.S</a:t>
            </a:r>
          </a:p>
          <a:p>
            <a:r>
              <a:rPr lang="en-US" sz="1200" b="1" dirty="0">
                <a:latin typeface="Interstate BoldCompressed"/>
              </a:rPr>
              <a:t>US census video. </a:t>
            </a:r>
          </a:p>
          <a:p>
            <a:endParaRPr lang="en-US" sz="1200" b="1" dirty="0">
              <a:latin typeface="Interstate BoldCompressed"/>
            </a:endParaRPr>
          </a:p>
          <a:p>
            <a:r>
              <a:rPr lang="en-US" sz="1200" b="1" dirty="0">
                <a:latin typeface="Interstate BoldCompressed"/>
              </a:rPr>
              <a:t>In this video, they are talking about much older adults in the year 2060 (people in their 80’s) making up about 8% of the population. But if we define older adults as 60+, then this happens in 2034 like the previous slide stated. </a:t>
            </a:r>
          </a:p>
          <a:p>
            <a:endParaRPr lang="en-US" dirty="0"/>
          </a:p>
        </p:txBody>
      </p:sp>
      <p:sp>
        <p:nvSpPr>
          <p:cNvPr id="4" name="Slide Number Placeholder 3"/>
          <p:cNvSpPr>
            <a:spLocks noGrp="1"/>
          </p:cNvSpPr>
          <p:nvPr>
            <p:ph type="sldNum" sz="quarter" idx="5"/>
          </p:nvPr>
        </p:nvSpPr>
        <p:spPr/>
        <p:txBody>
          <a:bodyPr/>
          <a:lstStyle/>
          <a:p>
            <a:fld id="{13F39C4C-BBD6-CB44-AB42-9DA24FC77B69}" type="slidenum">
              <a:rPr lang="en-US" smtClean="0"/>
              <a:t>4</a:t>
            </a:fld>
            <a:endParaRPr lang="en-US"/>
          </a:p>
        </p:txBody>
      </p:sp>
    </p:spTree>
    <p:extLst>
      <p:ext uri="{BB962C8B-B14F-4D97-AF65-F5344CB8AC3E}">
        <p14:creationId xmlns:p14="http://schemas.microsoft.com/office/powerpoint/2010/main" val="28239606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Immigration trends: </a:t>
            </a:r>
            <a:r>
              <a:rPr lang="en-US" b="0" dirty="0"/>
              <a:t>historically the working population of immigrants has been heavily from Latin American countries. This pattern has been shifting and we are seeing much more immigration from Asian countries such as China. </a:t>
            </a:r>
          </a:p>
          <a:p>
            <a:r>
              <a:rPr lang="en-US" b="0" dirty="0"/>
              <a:t>This trend is projected to continue and the shift will occur in 2030. This is important as we look at immigration policy and who will be working age during these future decades. </a:t>
            </a:r>
          </a:p>
          <a:p>
            <a:r>
              <a:rPr lang="en-US" b="0" dirty="0"/>
              <a:t>- Much of our working population will be immigrants since that force of growth is and will be larger than our birth rate. </a:t>
            </a:r>
            <a:endParaRPr lang="en-US" b="1" dirty="0"/>
          </a:p>
          <a:p>
            <a:endParaRPr lang="en-US" dirty="0"/>
          </a:p>
        </p:txBody>
      </p:sp>
      <p:sp>
        <p:nvSpPr>
          <p:cNvPr id="4" name="Slide Number Placeholder 3"/>
          <p:cNvSpPr>
            <a:spLocks noGrp="1"/>
          </p:cNvSpPr>
          <p:nvPr>
            <p:ph type="sldNum" sz="quarter" idx="5"/>
          </p:nvPr>
        </p:nvSpPr>
        <p:spPr/>
        <p:txBody>
          <a:bodyPr/>
          <a:lstStyle/>
          <a:p>
            <a:fld id="{13F39C4C-BBD6-CB44-AB42-9DA24FC77B69}" type="slidenum">
              <a:rPr lang="en-US" smtClean="0"/>
              <a:t>5</a:t>
            </a:fld>
            <a:endParaRPr lang="en-US"/>
          </a:p>
        </p:txBody>
      </p:sp>
    </p:spTree>
    <p:extLst>
      <p:ext uri="{BB962C8B-B14F-4D97-AF65-F5344CB8AC3E}">
        <p14:creationId xmlns:p14="http://schemas.microsoft.com/office/powerpoint/2010/main" val="22827708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https://www.ncbi.nlm.nih.gov/pmc/articles/PMC4501019/</a:t>
            </a:r>
          </a:p>
          <a:p>
            <a:r>
              <a:rPr lang="en-US" dirty="0"/>
              <a:t>https://socialsci.libretexts.org/Bookshelves/Human_Development/Lifespan_Development_(Lumen)/10%3A_Late_Adulthood/10.04%3A_The_Graying_Population_and_Life_Expectancy</a:t>
            </a:r>
          </a:p>
          <a:p>
            <a:endParaRPr lang="en-US" b="1" dirty="0"/>
          </a:p>
          <a:p>
            <a:pPr marL="171450" indent="-171450">
              <a:buFont typeface="Arial" panose="020B0604020202020204" pitchFamily="34" charset="0"/>
              <a:buChar char="•"/>
            </a:pPr>
            <a:r>
              <a:rPr lang="en-US" b="1" dirty="0"/>
              <a:t>7.9 billion people on earth (give or take). In about 15 years, we will add over 2 billion people (second statistic). The US population is aging faster than most other countries. </a:t>
            </a:r>
          </a:p>
          <a:p>
            <a:pPr marL="628650" lvl="1" indent="-171450">
              <a:buFont typeface="Arial" panose="020B0604020202020204" pitchFamily="34" charset="0"/>
              <a:buChar char="•"/>
            </a:pPr>
            <a:r>
              <a:rPr lang="en-US" b="1" dirty="0"/>
              <a:t>This explains why the immigration pattern is shifting to Asian countries – they are over populated. “Has anyone every been to India here?” </a:t>
            </a:r>
          </a:p>
          <a:p>
            <a:pPr marL="171450" indent="-171450">
              <a:buFont typeface="Arial" panose="020B0604020202020204" pitchFamily="34" charset="0"/>
              <a:buChar char="•"/>
            </a:pPr>
            <a:r>
              <a:rPr lang="en-US" b="1" dirty="0"/>
              <a:t>Japan holds the record as the country aging the fastest. By 2050, people over 65 will make up 40% of Japanese population. Japan is known for their reverence for older adults and for how they care for their aging population, so this is not a surprise. </a:t>
            </a:r>
          </a:p>
          <a:p>
            <a:pPr marL="171450" indent="-171450">
              <a:buFont typeface="Arial" panose="020B0604020202020204" pitchFamily="34" charset="0"/>
              <a:buChar char="•"/>
            </a:pPr>
            <a:r>
              <a:rPr lang="en-US" b="1" dirty="0"/>
              <a:t>Final stat is various countries rates of older adults by the same time as a comparison. </a:t>
            </a:r>
          </a:p>
          <a:p>
            <a:pPr marL="171450" indent="-171450">
              <a:buFont typeface="Arial" panose="020B0604020202020204" pitchFamily="34" charset="0"/>
              <a:buChar char="•"/>
            </a:pPr>
            <a:endParaRPr lang="en-US" b="1" dirty="0"/>
          </a:p>
          <a:p>
            <a:pPr marL="171450" indent="-171450">
              <a:buFont typeface="Arial" panose="020B0604020202020204" pitchFamily="34" charset="0"/>
              <a:buChar char="•"/>
            </a:pPr>
            <a:endParaRPr lang="en-US" b="1" dirty="0"/>
          </a:p>
          <a:p>
            <a:endParaRPr lang="en-US" b="1" dirty="0"/>
          </a:p>
          <a:p>
            <a:endParaRPr lang="en-US" dirty="0"/>
          </a:p>
        </p:txBody>
      </p:sp>
      <p:sp>
        <p:nvSpPr>
          <p:cNvPr id="4" name="Slide Number Placeholder 3"/>
          <p:cNvSpPr>
            <a:spLocks noGrp="1"/>
          </p:cNvSpPr>
          <p:nvPr>
            <p:ph type="sldNum" sz="quarter" idx="5"/>
          </p:nvPr>
        </p:nvSpPr>
        <p:spPr/>
        <p:txBody>
          <a:bodyPr/>
          <a:lstStyle/>
          <a:p>
            <a:fld id="{13F39C4C-BBD6-CB44-AB42-9DA24FC77B69}" type="slidenum">
              <a:rPr lang="en-US" smtClean="0"/>
              <a:t>6</a:t>
            </a:fld>
            <a:endParaRPr lang="en-US"/>
          </a:p>
        </p:txBody>
      </p:sp>
    </p:spTree>
    <p:extLst>
      <p:ext uri="{BB962C8B-B14F-4D97-AF65-F5344CB8AC3E}">
        <p14:creationId xmlns:p14="http://schemas.microsoft.com/office/powerpoint/2010/main" val="22446041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r>
              <a:rPr lang="en-US" b="1" dirty="0"/>
              <a:t>Decline in working age </a:t>
            </a:r>
          </a:p>
          <a:p>
            <a:pPr marL="171450" indent="-171450">
              <a:buFontTx/>
              <a:buChar char="-"/>
            </a:pPr>
            <a:r>
              <a:rPr lang="en-US" dirty="0"/>
              <a:t>More difficult to fill in-demand roles, declining productivity, high labor cost, delayed business expansion, reduced international competitiveness, pushing up of wages leading to inflation, some look to immigration to solve this </a:t>
            </a:r>
          </a:p>
          <a:p>
            <a:pPr marL="0" indent="0">
              <a:buFontTx/>
              <a:buNone/>
            </a:pPr>
            <a:r>
              <a:rPr lang="en-US" b="1" dirty="0"/>
              <a:t>Increase in Dependency Ratio </a:t>
            </a:r>
          </a:p>
          <a:p>
            <a:pPr marL="0" indent="0">
              <a:buFontTx/>
              <a:buNone/>
            </a:pPr>
            <a:r>
              <a:rPr lang="en-US" dirty="0"/>
              <a:t>-lower tax revenue with higher spending on pensions, SS, medical care as the ratio changes </a:t>
            </a:r>
          </a:p>
          <a:p>
            <a:pPr marL="0" indent="0">
              <a:buFontTx/>
              <a:buNone/>
            </a:pPr>
            <a:r>
              <a:rPr lang="en-US" b="1" dirty="0"/>
              <a:t>Changes to the Economy </a:t>
            </a:r>
          </a:p>
          <a:p>
            <a:pPr marL="171450" indent="-171450">
              <a:buFontTx/>
              <a:buChar char="-"/>
            </a:pPr>
            <a:r>
              <a:rPr lang="en-US" dirty="0"/>
              <a:t>Greater demands for healthcare services and retirement homes, for example. May be challenging to transition to good and services focused for older adults. </a:t>
            </a:r>
          </a:p>
          <a:p>
            <a:pPr marL="0" indent="0">
              <a:buFontTx/>
              <a:buNone/>
            </a:pPr>
            <a:r>
              <a:rPr lang="en-US" b="1" dirty="0"/>
              <a:t>Increased health care cost</a:t>
            </a:r>
          </a:p>
          <a:p>
            <a:pPr marL="0" indent="0">
              <a:buFontTx/>
              <a:buNone/>
            </a:pPr>
            <a:r>
              <a:rPr lang="en-US" dirty="0"/>
              <a:t>-same labor issues to fill jobs, including in-home care (already seeing this) </a:t>
            </a:r>
          </a:p>
          <a:p>
            <a:pPr marL="0" indent="0">
              <a:buFontTx/>
              <a:buNone/>
            </a:pPr>
            <a:endParaRPr lang="en-US" dirty="0"/>
          </a:p>
          <a:p>
            <a:pPr marL="285750" indent="-285750">
              <a:buFont typeface="Arial"/>
              <a:buChar char="•"/>
            </a:pPr>
            <a:endParaRPr lang="en-US" i="0" u="none" strike="noStrike" dirty="0">
              <a:solidFill>
                <a:srgbClr val="000000"/>
              </a:solidFill>
              <a:effectLst/>
              <a:latin typeface="Calibri"/>
              <a:cs typeface="Calibri"/>
            </a:endParaRPr>
          </a:p>
          <a:p>
            <a:endParaRPr lang="en-US" dirty="0"/>
          </a:p>
        </p:txBody>
      </p:sp>
      <p:sp>
        <p:nvSpPr>
          <p:cNvPr id="4" name="Slide Number Placeholder 3"/>
          <p:cNvSpPr>
            <a:spLocks noGrp="1"/>
          </p:cNvSpPr>
          <p:nvPr>
            <p:ph type="sldNum" sz="quarter" idx="5"/>
          </p:nvPr>
        </p:nvSpPr>
        <p:spPr/>
        <p:txBody>
          <a:bodyPr/>
          <a:lstStyle/>
          <a:p>
            <a:fld id="{13F39C4C-BBD6-CB44-AB42-9DA24FC77B69}" type="slidenum">
              <a:rPr lang="en-US" smtClean="0"/>
              <a:t>7</a:t>
            </a:fld>
            <a:endParaRPr lang="en-US"/>
          </a:p>
        </p:txBody>
      </p:sp>
    </p:spTree>
    <p:extLst>
      <p:ext uri="{BB962C8B-B14F-4D97-AF65-F5344CB8AC3E}">
        <p14:creationId xmlns:p14="http://schemas.microsoft.com/office/powerpoint/2010/main" val="23512304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https://www.ncbi.nlm.nih.gov/pmc/articles/PMC4501019/</a:t>
            </a:r>
          </a:p>
          <a:p>
            <a:endParaRPr lang="en-US" dirty="0"/>
          </a:p>
          <a:p>
            <a:r>
              <a:rPr lang="en-US" b="1" dirty="0"/>
              <a:t>Ageism</a:t>
            </a:r>
            <a:r>
              <a:rPr lang="en-US" dirty="0"/>
              <a:t> </a:t>
            </a:r>
          </a:p>
          <a:p>
            <a:pPr lvl="1"/>
            <a:r>
              <a:rPr lang="en-US" dirty="0"/>
              <a:t>Sociological competition – us versus them. When one group appears to be using up much of the resources, this makes other groups nervous and fuels negative thinking about that group creating the us versus them mentality. May lead to violence and abuse of certain groups. </a:t>
            </a:r>
          </a:p>
          <a:p>
            <a:r>
              <a:rPr lang="en-US" b="1" dirty="0"/>
              <a:t>Health care rationing </a:t>
            </a:r>
            <a:r>
              <a:rPr lang="en-US" dirty="0"/>
              <a:t>(Callahan, </a:t>
            </a:r>
            <a:r>
              <a:rPr lang="en-US" u="sng" dirty="0"/>
              <a:t>Setting Limits: Medial Goals in an Aging Society) </a:t>
            </a:r>
            <a:endParaRPr lang="en-US" dirty="0"/>
          </a:p>
          <a:p>
            <a:pPr lvl="1"/>
            <a:r>
              <a:rPr lang="en-US" dirty="0"/>
              <a:t>Assuming the lives of older adults are less valuable than the young – he argued that Medicare should focus on palliative care as opposed to curative in older adults. We should do this using an “Adjusted QOL” – basically at a certain age, what treatment you get is already decided for you since your life is not as valued. This is a scary notion, that our age will be the primary factor to determine what care we are given (not our choice). </a:t>
            </a:r>
          </a:p>
          <a:p>
            <a:r>
              <a:rPr lang="en-US" b="1" dirty="0"/>
              <a:t>Access to insurance </a:t>
            </a:r>
          </a:p>
          <a:p>
            <a:pPr lvl="1"/>
            <a:r>
              <a:rPr lang="en-US" dirty="0"/>
              <a:t>Benefits may change, become more expensive, harder/impossible to get. An example: the older you get, the more it costs to buy insurance (the premiums are much higher regardless of your health status).  </a:t>
            </a:r>
          </a:p>
          <a:p>
            <a:r>
              <a:rPr lang="en-US" b="1" dirty="0"/>
              <a:t>Financial insecurity </a:t>
            </a:r>
          </a:p>
          <a:p>
            <a:pPr lvl="1"/>
            <a:r>
              <a:rPr lang="en-US" dirty="0"/>
              <a:t>Proposals to raise the Social Security and Medicare age requirements are already happening. Take France for example. We have already raised the Medicare/SS age. First it was raised from 65 to 66, and is now is scheduled as age 67 for anyone born after 1960. There is discussion about raising this to 70 in the year 2040. </a:t>
            </a:r>
          </a:p>
          <a:p>
            <a:endParaRPr lang="en-US" dirty="0"/>
          </a:p>
        </p:txBody>
      </p:sp>
      <p:sp>
        <p:nvSpPr>
          <p:cNvPr id="4" name="Slide Number Placeholder 3"/>
          <p:cNvSpPr>
            <a:spLocks noGrp="1"/>
          </p:cNvSpPr>
          <p:nvPr>
            <p:ph type="sldNum" sz="quarter" idx="5"/>
          </p:nvPr>
        </p:nvSpPr>
        <p:spPr/>
        <p:txBody>
          <a:bodyPr/>
          <a:lstStyle/>
          <a:p>
            <a:fld id="{13F39C4C-BBD6-CB44-AB42-9DA24FC77B69}" type="slidenum">
              <a:rPr lang="en-US" smtClean="0"/>
              <a:t>8</a:t>
            </a:fld>
            <a:endParaRPr lang="en-US"/>
          </a:p>
        </p:txBody>
      </p:sp>
    </p:spTree>
    <p:extLst>
      <p:ext uri="{BB962C8B-B14F-4D97-AF65-F5344CB8AC3E}">
        <p14:creationId xmlns:p14="http://schemas.microsoft.com/office/powerpoint/2010/main" val="30868032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https://www.hsph.harvard.edu/wp-content/uploads/sites/1288/2013/10/PGDA_WP_71.pdf</a:t>
            </a:r>
          </a:p>
          <a:p>
            <a:r>
              <a:rPr lang="en-US" sz="1400" b="1" dirty="0"/>
              <a:t>Public Policy</a:t>
            </a:r>
          </a:p>
          <a:p>
            <a:pPr marL="342900" indent="-342900">
              <a:buFont typeface="Arial" panose="020B0604020202020204" pitchFamily="34" charset="0"/>
              <a:buChar char="•"/>
            </a:pPr>
            <a:r>
              <a:rPr lang="en-US" sz="1200" dirty="0"/>
              <a:t>Incentivize retiring older (60-65). Can be done through tax incentives – for example, higher tax breaks and credits for those who are working older. </a:t>
            </a:r>
          </a:p>
          <a:p>
            <a:pPr marL="342900" indent="-342900">
              <a:buFont typeface="Arial" panose="020B0604020202020204" pitchFamily="34" charset="0"/>
              <a:buChar char="•"/>
            </a:pPr>
            <a:r>
              <a:rPr lang="en-US" sz="1200" dirty="0"/>
              <a:t>Reform tax and benefit policies to encourage prolonged careers. Within government agencies as well – incentivize them staying longer at work. </a:t>
            </a:r>
          </a:p>
          <a:p>
            <a:pPr marL="342900" indent="-342900">
              <a:buFont typeface="Arial" panose="020B0604020202020204" pitchFamily="34" charset="0"/>
              <a:buChar char="•"/>
            </a:pPr>
            <a:r>
              <a:rPr lang="en-US" sz="1200" dirty="0"/>
              <a:t>Replace mandatory retirement ages (often arbitrary) with ability-based practices. Many fields have a mandatory retirement age (LE is a good example). Often these workers can still do the job. </a:t>
            </a:r>
          </a:p>
          <a:p>
            <a:pPr marL="342900" indent="-342900">
              <a:buFont typeface="Arial" panose="020B0604020202020204" pitchFamily="34" charset="0"/>
              <a:buChar char="•"/>
            </a:pPr>
            <a:r>
              <a:rPr lang="en-US" sz="1200" dirty="0"/>
              <a:t>Utilize working-age migrants. Develop policy for migrant workers to legally work here and pay into the system since we will rely heavily on their contributions.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Incentivize volunteering – perhaps tax cuts, etc.. to encourage older retired adults to still participate in a work-force </a:t>
            </a:r>
          </a:p>
          <a:p>
            <a:r>
              <a:rPr lang="en-US" sz="1400" b="1" dirty="0">
                <a:latin typeface="Interstate BoldCompressed"/>
              </a:rPr>
              <a:t>Business Practices</a:t>
            </a:r>
          </a:p>
          <a:p>
            <a:pPr marL="342900" indent="-342900">
              <a:buFont typeface="Arial" panose="020B0604020202020204" pitchFamily="34" charset="0"/>
              <a:buChar char="•"/>
            </a:pPr>
            <a:r>
              <a:rPr lang="en-US" sz="1200" dirty="0">
                <a:latin typeface="Interstate BoldCompressed"/>
              </a:rPr>
              <a:t>Attitudes about older adults must change – ageism is a real problem in the workplace. Need to shift our thinking away from just hiring “young blood.” </a:t>
            </a:r>
          </a:p>
          <a:p>
            <a:pPr marL="342900" indent="-342900">
              <a:buFont typeface="Arial" panose="020B0604020202020204" pitchFamily="34" charset="0"/>
              <a:buChar char="•"/>
            </a:pPr>
            <a:r>
              <a:rPr lang="en-US" sz="1200" dirty="0">
                <a:latin typeface="Interstate BoldCompressed"/>
              </a:rPr>
              <a:t>Allow flexibility in schedules, duties and telecommuting. As we age, we may have mobility issues, medical concerns. By accommodating people we keep them in the workforce to do the things they are still able. </a:t>
            </a:r>
          </a:p>
          <a:p>
            <a:pPr marL="342900" indent="-342900">
              <a:buFont typeface="Arial" panose="020B0604020202020204" pitchFamily="34" charset="0"/>
              <a:buChar char="•"/>
            </a:pPr>
            <a:r>
              <a:rPr lang="en-US" sz="1200" dirty="0">
                <a:latin typeface="Interstate BoldCompressed"/>
              </a:rPr>
              <a:t>Continuous training emphasizing new skill acquisition – As we are in a job a long time, we often stop learning new skills. Encourage new learning to stay in workforce. </a:t>
            </a:r>
          </a:p>
          <a:p>
            <a:pPr marL="342900" indent="-342900">
              <a:buFont typeface="Arial" panose="020B0604020202020204" pitchFamily="34" charset="0"/>
              <a:buChar char="•"/>
            </a:pPr>
            <a:r>
              <a:rPr lang="en-US" sz="1200" dirty="0">
                <a:latin typeface="Interstate BoldCompressed"/>
              </a:rPr>
              <a:t>Invest in worker healthcare – a small investment could really pay off. Employer sponsored clinics, free telehealth, vaccine clinics at the job site, etc. </a:t>
            </a:r>
          </a:p>
          <a:p>
            <a:pPr marL="342900" indent="-342900">
              <a:buFont typeface="Arial" panose="020B0604020202020204" pitchFamily="34" charset="0"/>
              <a:buChar char="•"/>
            </a:pPr>
            <a:r>
              <a:rPr lang="en-US" sz="1200" dirty="0">
                <a:latin typeface="Interstate BoldCompressed"/>
              </a:rPr>
              <a:t>Move away from seniority-based pay systems and toward performance-based – stop paying people more for being there a long time and focus on performance. Seniority means nothing if your work is sub-par. </a:t>
            </a:r>
          </a:p>
          <a:p>
            <a:endParaRPr lang="en-US" dirty="0"/>
          </a:p>
        </p:txBody>
      </p:sp>
      <p:sp>
        <p:nvSpPr>
          <p:cNvPr id="4" name="Slide Number Placeholder 3"/>
          <p:cNvSpPr>
            <a:spLocks noGrp="1"/>
          </p:cNvSpPr>
          <p:nvPr>
            <p:ph type="sldNum" sz="quarter" idx="5"/>
          </p:nvPr>
        </p:nvSpPr>
        <p:spPr/>
        <p:txBody>
          <a:bodyPr/>
          <a:lstStyle/>
          <a:p>
            <a:fld id="{13F39C4C-BBD6-CB44-AB42-9DA24FC77B69}" type="slidenum">
              <a:rPr lang="en-US" smtClean="0"/>
              <a:t>9</a:t>
            </a:fld>
            <a:endParaRPr lang="en-US"/>
          </a:p>
        </p:txBody>
      </p:sp>
    </p:spTree>
    <p:extLst>
      <p:ext uri="{BB962C8B-B14F-4D97-AF65-F5344CB8AC3E}">
        <p14:creationId xmlns:p14="http://schemas.microsoft.com/office/powerpoint/2010/main" val="26834677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Teal">
    <p:spTree>
      <p:nvGrpSpPr>
        <p:cNvPr id="1" name=""/>
        <p:cNvGrpSpPr/>
        <p:nvPr/>
      </p:nvGrpSpPr>
      <p:grpSpPr>
        <a:xfrm>
          <a:off x="0" y="0"/>
          <a:ext cx="0" cy="0"/>
          <a:chOff x="0" y="0"/>
          <a:chExt cx="0" cy="0"/>
        </a:xfrm>
      </p:grpSpPr>
      <p:pic>
        <p:nvPicPr>
          <p:cNvPr id="16" name="Picture 15" descr="A pattern of squares and crosses&#10;&#10;Description automatically generated">
            <a:extLst>
              <a:ext uri="{FF2B5EF4-FFF2-40B4-BE49-F238E27FC236}">
                <a16:creationId xmlns:a16="http://schemas.microsoft.com/office/drawing/2014/main" id="{15034EF4-D041-E9AA-43AA-AE55485AF009}"/>
              </a:ext>
            </a:extLst>
          </p:cNvPr>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0" y="0"/>
            <a:ext cx="12191999" cy="1155947"/>
          </a:xfrm>
          <a:prstGeom prst="rect">
            <a:avLst/>
          </a:prstGeom>
        </p:spPr>
      </p:pic>
      <p:sp>
        <p:nvSpPr>
          <p:cNvPr id="2" name="Title 1">
            <a:extLst>
              <a:ext uri="{FF2B5EF4-FFF2-40B4-BE49-F238E27FC236}">
                <a16:creationId xmlns:a16="http://schemas.microsoft.com/office/drawing/2014/main" id="{0C998D49-3D85-E352-35A1-82C7700CC428}"/>
              </a:ext>
            </a:extLst>
          </p:cNvPr>
          <p:cNvSpPr>
            <a:spLocks noGrp="1"/>
          </p:cNvSpPr>
          <p:nvPr>
            <p:ph type="ctrTitle"/>
          </p:nvPr>
        </p:nvSpPr>
        <p:spPr>
          <a:xfrm>
            <a:off x="1524000" y="2524759"/>
            <a:ext cx="9144000" cy="1655763"/>
          </a:xfrm>
        </p:spPr>
        <p:txBody>
          <a:bodyPr anchor="b"/>
          <a:lstStyle>
            <a:lvl1pPr algn="ctr">
              <a:defRPr sz="6000" b="1">
                <a:solidFill>
                  <a:srgbClr val="482E59"/>
                </a:solidFill>
                <a:latin typeface="Arvo" panose="02000000000000000000" pitchFamily="2" charset="0"/>
              </a:defRPr>
            </a:lvl1pPr>
          </a:lstStyle>
          <a:p>
            <a:r>
              <a:rPr lang="en-US" dirty="0"/>
              <a:t>Click to edit Master title style</a:t>
            </a:r>
          </a:p>
        </p:txBody>
      </p:sp>
      <p:sp>
        <p:nvSpPr>
          <p:cNvPr id="3" name="Subtitle 2">
            <a:extLst>
              <a:ext uri="{FF2B5EF4-FFF2-40B4-BE49-F238E27FC236}">
                <a16:creationId xmlns:a16="http://schemas.microsoft.com/office/drawing/2014/main" id="{1F1B5B9E-C3AE-564E-BAEF-D8A484226B70}"/>
              </a:ext>
            </a:extLst>
          </p:cNvPr>
          <p:cNvSpPr>
            <a:spLocks noGrp="1"/>
          </p:cNvSpPr>
          <p:nvPr>
            <p:ph type="subTitle" idx="1"/>
          </p:nvPr>
        </p:nvSpPr>
        <p:spPr>
          <a:xfrm>
            <a:off x="1524000" y="4272597"/>
            <a:ext cx="9144000" cy="387608"/>
          </a:xfrm>
        </p:spPr>
        <p:txBody>
          <a:bodyPr/>
          <a:lstStyle>
            <a:lvl1pPr marL="0" indent="0" algn="ctr">
              <a:buNone/>
              <a:defRPr sz="2400">
                <a:solidFill>
                  <a:srgbClr val="482E59"/>
                </a:solidFill>
                <a:latin typeface="Bebas Neue" panose="020B0606020202050201"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389D5D2B-A96E-56B1-4205-E6CCD2CD86FC}"/>
              </a:ext>
            </a:extLst>
          </p:cNvPr>
          <p:cNvSpPr>
            <a:spLocks noGrp="1"/>
          </p:cNvSpPr>
          <p:nvPr>
            <p:ph type="dt" sz="half" idx="10"/>
          </p:nvPr>
        </p:nvSpPr>
        <p:spPr/>
        <p:txBody>
          <a:bodyPr/>
          <a:lstStyle/>
          <a:p>
            <a:fld id="{D9FD2166-07DE-4D91-9D60-BCFC2082DFB9}" type="datetimeFigureOut">
              <a:rPr lang="en-US" smtClean="0"/>
              <a:t>11/6/24</a:t>
            </a:fld>
            <a:endParaRPr lang="en-US"/>
          </a:p>
        </p:txBody>
      </p:sp>
      <p:sp>
        <p:nvSpPr>
          <p:cNvPr id="5" name="Footer Placeholder 4">
            <a:extLst>
              <a:ext uri="{FF2B5EF4-FFF2-40B4-BE49-F238E27FC236}">
                <a16:creationId xmlns:a16="http://schemas.microsoft.com/office/drawing/2014/main" id="{EB9C7B4C-3E78-A95C-8670-B357120952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FF96F8-B312-F300-AA3A-B7F03888BA5E}"/>
              </a:ext>
            </a:extLst>
          </p:cNvPr>
          <p:cNvSpPr>
            <a:spLocks noGrp="1"/>
          </p:cNvSpPr>
          <p:nvPr>
            <p:ph type="sldNum" sz="quarter" idx="12"/>
          </p:nvPr>
        </p:nvSpPr>
        <p:spPr/>
        <p:txBody>
          <a:bodyPr/>
          <a:lstStyle/>
          <a:p>
            <a:fld id="{682248E7-EC1C-4985-80B0-7BE1EC5DF061}" type="slidenum">
              <a:rPr lang="en-US" smtClean="0"/>
              <a:t>‹#›</a:t>
            </a:fld>
            <a:endParaRPr lang="en-US"/>
          </a:p>
        </p:txBody>
      </p:sp>
      <p:pic>
        <p:nvPicPr>
          <p:cNvPr id="12" name="Picture 11" descr="A purple oval on a black background&#10;&#10;Description automatically generated">
            <a:extLst>
              <a:ext uri="{FF2B5EF4-FFF2-40B4-BE49-F238E27FC236}">
                <a16:creationId xmlns:a16="http://schemas.microsoft.com/office/drawing/2014/main" id="{284B9FCE-254E-7E71-44D3-82BE2E45EC9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13454981">
            <a:off x="2368572" y="4097867"/>
            <a:ext cx="737064" cy="737064"/>
          </a:xfrm>
          <a:prstGeom prst="rect">
            <a:avLst/>
          </a:prstGeom>
        </p:spPr>
      </p:pic>
      <p:pic>
        <p:nvPicPr>
          <p:cNvPr id="13" name="Picture 12" descr="A purple oval on a black background&#10;&#10;Description automatically generated">
            <a:extLst>
              <a:ext uri="{FF2B5EF4-FFF2-40B4-BE49-F238E27FC236}">
                <a16:creationId xmlns:a16="http://schemas.microsoft.com/office/drawing/2014/main" id="{93DF7F56-1C48-9A58-A1F0-F9DBE6EEF92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13454981">
            <a:off x="9086365" y="4097867"/>
            <a:ext cx="737064" cy="737064"/>
          </a:xfrm>
          <a:prstGeom prst="rect">
            <a:avLst/>
          </a:prstGeom>
        </p:spPr>
      </p:pic>
      <p:pic>
        <p:nvPicPr>
          <p:cNvPr id="17" name="Picture 16" descr="A pattern of squares and crosses&#10;&#10;Description automatically generated">
            <a:extLst>
              <a:ext uri="{FF2B5EF4-FFF2-40B4-BE49-F238E27FC236}">
                <a16:creationId xmlns:a16="http://schemas.microsoft.com/office/drawing/2014/main" id="{880E247D-2C5A-EDC0-D45F-1FDFF75391C4}"/>
              </a:ext>
            </a:extLst>
          </p:cNvPr>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1" y="5702053"/>
            <a:ext cx="12191999" cy="1155947"/>
          </a:xfrm>
          <a:prstGeom prst="rect">
            <a:avLst/>
          </a:prstGeom>
        </p:spPr>
      </p:pic>
      <p:pic>
        <p:nvPicPr>
          <p:cNvPr id="9" name="Graphic 8">
            <a:extLst>
              <a:ext uri="{FF2B5EF4-FFF2-40B4-BE49-F238E27FC236}">
                <a16:creationId xmlns:a16="http://schemas.microsoft.com/office/drawing/2014/main" id="{DB8221C7-9848-2DA3-A7C7-5489D6F4F3E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5264620" y="1533825"/>
            <a:ext cx="1662760" cy="663601"/>
          </a:xfrm>
          <a:prstGeom prst="rect">
            <a:avLst/>
          </a:prstGeom>
        </p:spPr>
      </p:pic>
    </p:spTree>
    <p:extLst>
      <p:ext uri="{BB962C8B-B14F-4D97-AF65-F5344CB8AC3E}">
        <p14:creationId xmlns:p14="http://schemas.microsoft.com/office/powerpoint/2010/main" val="121800430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Header Teal">
    <p:spTree>
      <p:nvGrpSpPr>
        <p:cNvPr id="1" name=""/>
        <p:cNvGrpSpPr/>
        <p:nvPr/>
      </p:nvGrpSpPr>
      <p:grpSpPr>
        <a:xfrm>
          <a:off x="0" y="0"/>
          <a:ext cx="0" cy="0"/>
          <a:chOff x="0" y="0"/>
          <a:chExt cx="0" cy="0"/>
        </a:xfrm>
      </p:grpSpPr>
      <p:pic>
        <p:nvPicPr>
          <p:cNvPr id="9" name="Picture 8" descr="A blue and white pattern&#10;&#10;Description automatically generated">
            <a:extLst>
              <a:ext uri="{FF2B5EF4-FFF2-40B4-BE49-F238E27FC236}">
                <a16:creationId xmlns:a16="http://schemas.microsoft.com/office/drawing/2014/main" id="{5985A65E-BAF5-89BD-212A-1D9A1ADE21F3}"/>
              </a:ext>
            </a:extLst>
          </p:cNvPr>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0" y="0"/>
            <a:ext cx="6095407" cy="6858000"/>
          </a:xfrm>
          <a:prstGeom prst="rect">
            <a:avLst/>
          </a:prstGeom>
        </p:spPr>
      </p:pic>
      <p:sp>
        <p:nvSpPr>
          <p:cNvPr id="2" name="Title 1">
            <a:extLst>
              <a:ext uri="{FF2B5EF4-FFF2-40B4-BE49-F238E27FC236}">
                <a16:creationId xmlns:a16="http://schemas.microsoft.com/office/drawing/2014/main" id="{55A37C7D-9A62-0792-309A-EB98159CF0F7}"/>
              </a:ext>
            </a:extLst>
          </p:cNvPr>
          <p:cNvSpPr>
            <a:spLocks noGrp="1"/>
          </p:cNvSpPr>
          <p:nvPr>
            <p:ph type="title"/>
          </p:nvPr>
        </p:nvSpPr>
        <p:spPr>
          <a:xfrm>
            <a:off x="747058" y="1709738"/>
            <a:ext cx="4456579" cy="2852737"/>
          </a:xfrm>
        </p:spPr>
        <p:txBody>
          <a:bodyPr anchor="b">
            <a:normAutofit/>
          </a:bodyPr>
          <a:lstStyle>
            <a:lvl1pPr>
              <a:defRPr sz="5400" b="1">
                <a:solidFill>
                  <a:srgbClr val="482E59"/>
                </a:solidFill>
                <a:latin typeface="Arvo" panose="02000000000000000000" pitchFamily="2"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96B73EB7-BC6A-43B4-A6A7-0E174D8FB704}"/>
              </a:ext>
            </a:extLst>
          </p:cNvPr>
          <p:cNvSpPr>
            <a:spLocks noGrp="1"/>
          </p:cNvSpPr>
          <p:nvPr>
            <p:ph type="body" idx="1"/>
          </p:nvPr>
        </p:nvSpPr>
        <p:spPr>
          <a:xfrm>
            <a:off x="747058" y="4589463"/>
            <a:ext cx="4456579" cy="1500187"/>
          </a:xfrm>
        </p:spPr>
        <p:txBody>
          <a:bodyPr/>
          <a:lstStyle>
            <a:lvl1pPr marL="0" indent="0">
              <a:buNone/>
              <a:defRPr sz="2400">
                <a:solidFill>
                  <a:srgbClr val="482E59"/>
                </a:solidFill>
                <a:latin typeface="Bebas Neue" panose="020B0606020202050201" pitchFamily="34" charset="0"/>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44022ED2-BA03-8934-19DF-47AD90C81DD3}"/>
              </a:ext>
            </a:extLst>
          </p:cNvPr>
          <p:cNvSpPr>
            <a:spLocks noGrp="1"/>
          </p:cNvSpPr>
          <p:nvPr>
            <p:ph type="dt" sz="half" idx="10"/>
          </p:nvPr>
        </p:nvSpPr>
        <p:spPr/>
        <p:txBody>
          <a:bodyPr/>
          <a:lstStyle/>
          <a:p>
            <a:fld id="{D9FD2166-07DE-4D91-9D60-BCFC2082DFB9}" type="datetimeFigureOut">
              <a:rPr lang="en-US" smtClean="0"/>
              <a:t>11/6/24</a:t>
            </a:fld>
            <a:endParaRPr lang="en-US"/>
          </a:p>
        </p:txBody>
      </p:sp>
      <p:sp>
        <p:nvSpPr>
          <p:cNvPr id="5" name="Footer Placeholder 4">
            <a:extLst>
              <a:ext uri="{FF2B5EF4-FFF2-40B4-BE49-F238E27FC236}">
                <a16:creationId xmlns:a16="http://schemas.microsoft.com/office/drawing/2014/main" id="{777F6A79-9392-BA5C-B79D-4197616E23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CC078D-69C6-A5C7-AD31-C445F1AB1006}"/>
              </a:ext>
            </a:extLst>
          </p:cNvPr>
          <p:cNvSpPr>
            <a:spLocks noGrp="1"/>
          </p:cNvSpPr>
          <p:nvPr>
            <p:ph type="sldNum" sz="quarter" idx="12"/>
          </p:nvPr>
        </p:nvSpPr>
        <p:spPr/>
        <p:txBody>
          <a:bodyPr/>
          <a:lstStyle/>
          <a:p>
            <a:fld id="{682248E7-EC1C-4985-80B0-7BE1EC5DF061}" type="slidenum">
              <a:rPr lang="en-US" smtClean="0"/>
              <a:t>‹#›</a:t>
            </a:fld>
            <a:endParaRPr lang="en-US"/>
          </a:p>
        </p:txBody>
      </p:sp>
      <p:sp>
        <p:nvSpPr>
          <p:cNvPr id="10" name="Picture Placeholder 9">
            <a:extLst>
              <a:ext uri="{FF2B5EF4-FFF2-40B4-BE49-F238E27FC236}">
                <a16:creationId xmlns:a16="http://schemas.microsoft.com/office/drawing/2014/main" id="{20082F09-4F48-5338-568E-0F0021749D91}"/>
              </a:ext>
            </a:extLst>
          </p:cNvPr>
          <p:cNvSpPr>
            <a:spLocks noGrp="1"/>
          </p:cNvSpPr>
          <p:nvPr>
            <p:ph type="pic" sz="quarter" idx="13"/>
          </p:nvPr>
        </p:nvSpPr>
        <p:spPr>
          <a:xfrm>
            <a:off x="6096000" y="0"/>
            <a:ext cx="6096000" cy="6858000"/>
          </a:xfrm>
        </p:spPr>
        <p:txBody>
          <a:bodyPr/>
          <a:lstStyle/>
          <a:p>
            <a:endParaRPr lang="en-US"/>
          </a:p>
        </p:txBody>
      </p:sp>
    </p:spTree>
    <p:extLst>
      <p:ext uri="{BB962C8B-B14F-4D97-AF65-F5344CB8AC3E}">
        <p14:creationId xmlns:p14="http://schemas.microsoft.com/office/powerpoint/2010/main" val="25311835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Header Purple">
    <p:spTree>
      <p:nvGrpSpPr>
        <p:cNvPr id="1" name=""/>
        <p:cNvGrpSpPr/>
        <p:nvPr/>
      </p:nvGrpSpPr>
      <p:grpSpPr>
        <a:xfrm>
          <a:off x="0" y="0"/>
          <a:ext cx="0" cy="0"/>
          <a:chOff x="0" y="0"/>
          <a:chExt cx="0" cy="0"/>
        </a:xfrm>
      </p:grpSpPr>
      <p:pic>
        <p:nvPicPr>
          <p:cNvPr id="9" name="Picture 8" descr="A purple pattern with white squares&#10;&#10;Description automatically generated">
            <a:extLst>
              <a:ext uri="{FF2B5EF4-FFF2-40B4-BE49-F238E27FC236}">
                <a16:creationId xmlns:a16="http://schemas.microsoft.com/office/drawing/2014/main" id="{313F1D34-D769-52BF-0B89-A077A55D0267}"/>
              </a:ext>
            </a:extLst>
          </p:cNvPr>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6095999" y="0"/>
            <a:ext cx="6096000" cy="6858000"/>
          </a:xfrm>
          <a:prstGeom prst="rect">
            <a:avLst/>
          </a:prstGeom>
        </p:spPr>
      </p:pic>
      <p:sp>
        <p:nvSpPr>
          <p:cNvPr id="2" name="Title 1">
            <a:extLst>
              <a:ext uri="{FF2B5EF4-FFF2-40B4-BE49-F238E27FC236}">
                <a16:creationId xmlns:a16="http://schemas.microsoft.com/office/drawing/2014/main" id="{55A37C7D-9A62-0792-309A-EB98159CF0F7}"/>
              </a:ext>
            </a:extLst>
          </p:cNvPr>
          <p:cNvSpPr>
            <a:spLocks noGrp="1"/>
          </p:cNvSpPr>
          <p:nvPr>
            <p:ph type="title"/>
          </p:nvPr>
        </p:nvSpPr>
        <p:spPr>
          <a:xfrm>
            <a:off x="6890870" y="1709738"/>
            <a:ext cx="4456579" cy="2852737"/>
          </a:xfrm>
        </p:spPr>
        <p:txBody>
          <a:bodyPr anchor="b">
            <a:normAutofit/>
          </a:bodyPr>
          <a:lstStyle>
            <a:lvl1pPr>
              <a:defRPr sz="5400" b="1">
                <a:solidFill>
                  <a:schemeClr val="bg1"/>
                </a:solidFill>
                <a:latin typeface="Arvo" panose="02000000000000000000" pitchFamily="2"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96B73EB7-BC6A-43B4-A6A7-0E174D8FB704}"/>
              </a:ext>
            </a:extLst>
          </p:cNvPr>
          <p:cNvSpPr>
            <a:spLocks noGrp="1"/>
          </p:cNvSpPr>
          <p:nvPr>
            <p:ph type="body" idx="1"/>
          </p:nvPr>
        </p:nvSpPr>
        <p:spPr>
          <a:xfrm>
            <a:off x="6890870" y="4589463"/>
            <a:ext cx="4456579" cy="1500187"/>
          </a:xfrm>
        </p:spPr>
        <p:txBody>
          <a:bodyPr/>
          <a:lstStyle>
            <a:lvl1pPr marL="0" indent="0">
              <a:buNone/>
              <a:defRPr sz="2400">
                <a:solidFill>
                  <a:schemeClr val="bg1"/>
                </a:solidFill>
                <a:latin typeface="Bebas Neue" panose="020B0606020202050201" pitchFamily="34" charset="0"/>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44022ED2-BA03-8934-19DF-47AD90C81DD3}"/>
              </a:ext>
            </a:extLst>
          </p:cNvPr>
          <p:cNvSpPr>
            <a:spLocks noGrp="1"/>
          </p:cNvSpPr>
          <p:nvPr>
            <p:ph type="dt" sz="half" idx="10"/>
          </p:nvPr>
        </p:nvSpPr>
        <p:spPr/>
        <p:txBody>
          <a:bodyPr/>
          <a:lstStyle/>
          <a:p>
            <a:fld id="{D9FD2166-07DE-4D91-9D60-BCFC2082DFB9}" type="datetimeFigureOut">
              <a:rPr lang="en-US" smtClean="0"/>
              <a:t>11/6/24</a:t>
            </a:fld>
            <a:endParaRPr lang="en-US"/>
          </a:p>
        </p:txBody>
      </p:sp>
      <p:sp>
        <p:nvSpPr>
          <p:cNvPr id="5" name="Footer Placeholder 4">
            <a:extLst>
              <a:ext uri="{FF2B5EF4-FFF2-40B4-BE49-F238E27FC236}">
                <a16:creationId xmlns:a16="http://schemas.microsoft.com/office/drawing/2014/main" id="{777F6A79-9392-BA5C-B79D-4197616E23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CC078D-69C6-A5C7-AD31-C445F1AB1006}"/>
              </a:ext>
            </a:extLst>
          </p:cNvPr>
          <p:cNvSpPr>
            <a:spLocks noGrp="1"/>
          </p:cNvSpPr>
          <p:nvPr>
            <p:ph type="sldNum" sz="quarter" idx="12"/>
          </p:nvPr>
        </p:nvSpPr>
        <p:spPr/>
        <p:txBody>
          <a:bodyPr/>
          <a:lstStyle/>
          <a:p>
            <a:fld id="{682248E7-EC1C-4985-80B0-7BE1EC5DF061}" type="slidenum">
              <a:rPr lang="en-US" smtClean="0"/>
              <a:t>‹#›</a:t>
            </a:fld>
            <a:endParaRPr lang="en-US"/>
          </a:p>
        </p:txBody>
      </p:sp>
      <p:sp>
        <p:nvSpPr>
          <p:cNvPr id="10" name="Picture Placeholder 9">
            <a:extLst>
              <a:ext uri="{FF2B5EF4-FFF2-40B4-BE49-F238E27FC236}">
                <a16:creationId xmlns:a16="http://schemas.microsoft.com/office/drawing/2014/main" id="{20082F09-4F48-5338-568E-0F0021749D91}"/>
              </a:ext>
            </a:extLst>
          </p:cNvPr>
          <p:cNvSpPr>
            <a:spLocks noGrp="1"/>
          </p:cNvSpPr>
          <p:nvPr>
            <p:ph type="pic" sz="quarter" idx="13"/>
          </p:nvPr>
        </p:nvSpPr>
        <p:spPr>
          <a:xfrm>
            <a:off x="0" y="0"/>
            <a:ext cx="6096000" cy="6858000"/>
          </a:xfrm>
        </p:spPr>
        <p:txBody>
          <a:bodyPr/>
          <a:lstStyle/>
          <a:p>
            <a:endParaRPr lang="en-US"/>
          </a:p>
        </p:txBody>
      </p:sp>
    </p:spTree>
    <p:extLst>
      <p:ext uri="{BB962C8B-B14F-4D97-AF65-F5344CB8AC3E}">
        <p14:creationId xmlns:p14="http://schemas.microsoft.com/office/powerpoint/2010/main" val="29921840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Coral">
    <p:spTree>
      <p:nvGrpSpPr>
        <p:cNvPr id="1" name=""/>
        <p:cNvGrpSpPr/>
        <p:nvPr/>
      </p:nvGrpSpPr>
      <p:grpSpPr>
        <a:xfrm>
          <a:off x="0" y="0"/>
          <a:ext cx="0" cy="0"/>
          <a:chOff x="0" y="0"/>
          <a:chExt cx="0" cy="0"/>
        </a:xfrm>
      </p:grpSpPr>
      <p:pic>
        <p:nvPicPr>
          <p:cNvPr id="9" name="Picture 8" descr="A red and white pattern&#10;&#10;Description automatically generated">
            <a:extLst>
              <a:ext uri="{FF2B5EF4-FFF2-40B4-BE49-F238E27FC236}">
                <a16:creationId xmlns:a16="http://schemas.microsoft.com/office/drawing/2014/main" id="{30020BDE-BFF0-E991-B184-C1D43D7E17CA}"/>
              </a:ext>
            </a:extLst>
          </p:cNvPr>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0" y="0"/>
            <a:ext cx="6095407" cy="6858000"/>
          </a:xfrm>
          <a:prstGeom prst="rect">
            <a:avLst/>
          </a:prstGeom>
        </p:spPr>
      </p:pic>
      <p:sp>
        <p:nvSpPr>
          <p:cNvPr id="2" name="Title 1">
            <a:extLst>
              <a:ext uri="{FF2B5EF4-FFF2-40B4-BE49-F238E27FC236}">
                <a16:creationId xmlns:a16="http://schemas.microsoft.com/office/drawing/2014/main" id="{55A37C7D-9A62-0792-309A-EB98159CF0F7}"/>
              </a:ext>
            </a:extLst>
          </p:cNvPr>
          <p:cNvSpPr>
            <a:spLocks noGrp="1"/>
          </p:cNvSpPr>
          <p:nvPr>
            <p:ph type="title"/>
          </p:nvPr>
        </p:nvSpPr>
        <p:spPr>
          <a:xfrm>
            <a:off x="747058" y="1709738"/>
            <a:ext cx="4456579" cy="2852737"/>
          </a:xfrm>
        </p:spPr>
        <p:txBody>
          <a:bodyPr anchor="b">
            <a:normAutofit/>
          </a:bodyPr>
          <a:lstStyle>
            <a:lvl1pPr>
              <a:defRPr sz="5400" b="1">
                <a:solidFill>
                  <a:schemeClr val="bg1"/>
                </a:solidFill>
                <a:latin typeface="Arvo" panose="02000000000000000000" pitchFamily="2"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96B73EB7-BC6A-43B4-A6A7-0E174D8FB704}"/>
              </a:ext>
            </a:extLst>
          </p:cNvPr>
          <p:cNvSpPr>
            <a:spLocks noGrp="1"/>
          </p:cNvSpPr>
          <p:nvPr>
            <p:ph type="body" idx="1"/>
          </p:nvPr>
        </p:nvSpPr>
        <p:spPr>
          <a:xfrm>
            <a:off x="747058" y="4589463"/>
            <a:ext cx="4456579" cy="1500187"/>
          </a:xfrm>
        </p:spPr>
        <p:txBody>
          <a:bodyPr/>
          <a:lstStyle>
            <a:lvl1pPr marL="0" indent="0">
              <a:buNone/>
              <a:defRPr sz="2400">
                <a:solidFill>
                  <a:schemeClr val="bg1"/>
                </a:solidFill>
                <a:latin typeface="Bebas Neue" panose="020B0606020202050201" pitchFamily="34" charset="0"/>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44022ED2-BA03-8934-19DF-47AD90C81DD3}"/>
              </a:ext>
            </a:extLst>
          </p:cNvPr>
          <p:cNvSpPr>
            <a:spLocks noGrp="1"/>
          </p:cNvSpPr>
          <p:nvPr>
            <p:ph type="dt" sz="half" idx="10"/>
          </p:nvPr>
        </p:nvSpPr>
        <p:spPr/>
        <p:txBody>
          <a:bodyPr/>
          <a:lstStyle/>
          <a:p>
            <a:fld id="{D9FD2166-07DE-4D91-9D60-BCFC2082DFB9}" type="datetimeFigureOut">
              <a:rPr lang="en-US" smtClean="0"/>
              <a:t>11/6/24</a:t>
            </a:fld>
            <a:endParaRPr lang="en-US"/>
          </a:p>
        </p:txBody>
      </p:sp>
      <p:sp>
        <p:nvSpPr>
          <p:cNvPr id="5" name="Footer Placeholder 4">
            <a:extLst>
              <a:ext uri="{FF2B5EF4-FFF2-40B4-BE49-F238E27FC236}">
                <a16:creationId xmlns:a16="http://schemas.microsoft.com/office/drawing/2014/main" id="{777F6A79-9392-BA5C-B79D-4197616E23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CC078D-69C6-A5C7-AD31-C445F1AB1006}"/>
              </a:ext>
            </a:extLst>
          </p:cNvPr>
          <p:cNvSpPr>
            <a:spLocks noGrp="1"/>
          </p:cNvSpPr>
          <p:nvPr>
            <p:ph type="sldNum" sz="quarter" idx="12"/>
          </p:nvPr>
        </p:nvSpPr>
        <p:spPr/>
        <p:txBody>
          <a:bodyPr/>
          <a:lstStyle/>
          <a:p>
            <a:fld id="{682248E7-EC1C-4985-80B0-7BE1EC5DF061}" type="slidenum">
              <a:rPr lang="en-US" smtClean="0"/>
              <a:t>‹#›</a:t>
            </a:fld>
            <a:endParaRPr lang="en-US"/>
          </a:p>
        </p:txBody>
      </p:sp>
      <p:sp>
        <p:nvSpPr>
          <p:cNvPr id="10" name="Picture Placeholder 9">
            <a:extLst>
              <a:ext uri="{FF2B5EF4-FFF2-40B4-BE49-F238E27FC236}">
                <a16:creationId xmlns:a16="http://schemas.microsoft.com/office/drawing/2014/main" id="{20082F09-4F48-5338-568E-0F0021749D91}"/>
              </a:ext>
            </a:extLst>
          </p:cNvPr>
          <p:cNvSpPr>
            <a:spLocks noGrp="1"/>
          </p:cNvSpPr>
          <p:nvPr>
            <p:ph type="pic" sz="quarter" idx="13"/>
          </p:nvPr>
        </p:nvSpPr>
        <p:spPr>
          <a:xfrm>
            <a:off x="6096000" y="0"/>
            <a:ext cx="6096000" cy="6858000"/>
          </a:xfrm>
        </p:spPr>
        <p:txBody>
          <a:bodyPr/>
          <a:lstStyle/>
          <a:p>
            <a:endParaRPr lang="en-US"/>
          </a:p>
        </p:txBody>
      </p:sp>
    </p:spTree>
    <p:extLst>
      <p:ext uri="{BB962C8B-B14F-4D97-AF65-F5344CB8AC3E}">
        <p14:creationId xmlns:p14="http://schemas.microsoft.com/office/powerpoint/2010/main" val="16595905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Teal">
    <p:spTree>
      <p:nvGrpSpPr>
        <p:cNvPr id="1" name=""/>
        <p:cNvGrpSpPr/>
        <p:nvPr/>
      </p:nvGrpSpPr>
      <p:grpSpPr>
        <a:xfrm>
          <a:off x="0" y="0"/>
          <a:ext cx="0" cy="0"/>
          <a:chOff x="0" y="0"/>
          <a:chExt cx="0" cy="0"/>
        </a:xfrm>
      </p:grpSpPr>
      <p:pic>
        <p:nvPicPr>
          <p:cNvPr id="12" name="Picture 11" descr="A pattern of blue and white squares&#10;&#10;Description automatically generated with medium confidence">
            <a:extLst>
              <a:ext uri="{FF2B5EF4-FFF2-40B4-BE49-F238E27FC236}">
                <a16:creationId xmlns:a16="http://schemas.microsoft.com/office/drawing/2014/main" id="{D8F09E2A-3AAD-C6DA-C5CB-EC922E457A04}"/>
              </a:ext>
            </a:extLst>
          </p:cNvPr>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0" y="0"/>
            <a:ext cx="1153459" cy="6858000"/>
          </a:xfrm>
          <a:prstGeom prst="rect">
            <a:avLst/>
          </a:prstGeom>
        </p:spPr>
      </p:pic>
      <p:sp>
        <p:nvSpPr>
          <p:cNvPr id="2" name="Title 1">
            <a:extLst>
              <a:ext uri="{FF2B5EF4-FFF2-40B4-BE49-F238E27FC236}">
                <a16:creationId xmlns:a16="http://schemas.microsoft.com/office/drawing/2014/main" id="{1AEF043F-5948-6F70-317C-C5AC34215252}"/>
              </a:ext>
            </a:extLst>
          </p:cNvPr>
          <p:cNvSpPr>
            <a:spLocks noGrp="1"/>
          </p:cNvSpPr>
          <p:nvPr>
            <p:ph type="title"/>
          </p:nvPr>
        </p:nvSpPr>
        <p:spPr>
          <a:xfrm>
            <a:off x="2145553" y="365125"/>
            <a:ext cx="9208246" cy="1325563"/>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ABC7D76E-86AC-9379-8E3C-4CB3669F40DC}"/>
              </a:ext>
            </a:extLst>
          </p:cNvPr>
          <p:cNvSpPr>
            <a:spLocks noGrp="1"/>
          </p:cNvSpPr>
          <p:nvPr>
            <p:ph sz="half" idx="1"/>
          </p:nvPr>
        </p:nvSpPr>
        <p:spPr>
          <a:xfrm>
            <a:off x="1308846" y="1825625"/>
            <a:ext cx="4924614"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22BA0E1F-D8B8-EB4F-990B-CA04F638518C}"/>
              </a:ext>
            </a:extLst>
          </p:cNvPr>
          <p:cNvSpPr>
            <a:spLocks noGrp="1"/>
          </p:cNvSpPr>
          <p:nvPr>
            <p:ph type="dt" sz="half" idx="10"/>
          </p:nvPr>
        </p:nvSpPr>
        <p:spPr/>
        <p:txBody>
          <a:bodyPr/>
          <a:lstStyle/>
          <a:p>
            <a:fld id="{D9FD2166-07DE-4D91-9D60-BCFC2082DFB9}" type="datetimeFigureOut">
              <a:rPr lang="en-US" smtClean="0"/>
              <a:t>11/6/24</a:t>
            </a:fld>
            <a:endParaRPr lang="en-US"/>
          </a:p>
        </p:txBody>
      </p:sp>
      <p:sp>
        <p:nvSpPr>
          <p:cNvPr id="6" name="Footer Placeholder 5">
            <a:extLst>
              <a:ext uri="{FF2B5EF4-FFF2-40B4-BE49-F238E27FC236}">
                <a16:creationId xmlns:a16="http://schemas.microsoft.com/office/drawing/2014/main" id="{9165AF0A-BBA4-8321-4941-014FD94A4D6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7C40298-23F8-0856-16C5-3A995E79267B}"/>
              </a:ext>
            </a:extLst>
          </p:cNvPr>
          <p:cNvSpPr>
            <a:spLocks noGrp="1"/>
          </p:cNvSpPr>
          <p:nvPr>
            <p:ph type="sldNum" sz="quarter" idx="12"/>
          </p:nvPr>
        </p:nvSpPr>
        <p:spPr/>
        <p:txBody>
          <a:bodyPr/>
          <a:lstStyle/>
          <a:p>
            <a:fld id="{682248E7-EC1C-4985-80B0-7BE1EC5DF061}" type="slidenum">
              <a:rPr lang="en-US" smtClean="0"/>
              <a:t>‹#›</a:t>
            </a:fld>
            <a:endParaRPr lang="en-US"/>
          </a:p>
        </p:txBody>
      </p:sp>
      <p:sp>
        <p:nvSpPr>
          <p:cNvPr id="10" name="Content Placeholder 2">
            <a:extLst>
              <a:ext uri="{FF2B5EF4-FFF2-40B4-BE49-F238E27FC236}">
                <a16:creationId xmlns:a16="http://schemas.microsoft.com/office/drawing/2014/main" id="{683CD972-6FC7-9B45-5527-FE4EF6B984C1}"/>
              </a:ext>
            </a:extLst>
          </p:cNvPr>
          <p:cNvSpPr>
            <a:spLocks noGrp="1"/>
          </p:cNvSpPr>
          <p:nvPr>
            <p:ph sz="half" idx="13"/>
          </p:nvPr>
        </p:nvSpPr>
        <p:spPr>
          <a:xfrm>
            <a:off x="6429185" y="1825625"/>
            <a:ext cx="4924614"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descr="A blue arrows on a black background&#10;&#10;Description automatically generated">
            <a:extLst>
              <a:ext uri="{FF2B5EF4-FFF2-40B4-BE49-F238E27FC236}">
                <a16:creationId xmlns:a16="http://schemas.microsoft.com/office/drawing/2014/main" id="{63CD3E47-A414-3447-72FC-374CA76B0F4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16200000">
            <a:off x="576729" y="-54265"/>
            <a:ext cx="2164341" cy="2164341"/>
          </a:xfrm>
          <a:prstGeom prst="rect">
            <a:avLst/>
          </a:prstGeom>
        </p:spPr>
      </p:pic>
    </p:spTree>
    <p:extLst>
      <p:ext uri="{BB962C8B-B14F-4D97-AF65-F5344CB8AC3E}">
        <p14:creationId xmlns:p14="http://schemas.microsoft.com/office/powerpoint/2010/main" val="38218092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Purple">
    <p:spTree>
      <p:nvGrpSpPr>
        <p:cNvPr id="1" name=""/>
        <p:cNvGrpSpPr/>
        <p:nvPr/>
      </p:nvGrpSpPr>
      <p:grpSpPr>
        <a:xfrm>
          <a:off x="0" y="0"/>
          <a:ext cx="0" cy="0"/>
          <a:chOff x="0" y="0"/>
          <a:chExt cx="0" cy="0"/>
        </a:xfrm>
      </p:grpSpPr>
      <p:pic>
        <p:nvPicPr>
          <p:cNvPr id="14" name="Picture 13" descr="A purple triangle on a black background&#10;&#10;Description automatically generated">
            <a:extLst>
              <a:ext uri="{FF2B5EF4-FFF2-40B4-BE49-F238E27FC236}">
                <a16:creationId xmlns:a16="http://schemas.microsoft.com/office/drawing/2014/main" id="{4EBAE7CA-7EDC-C29C-187C-9D80D233E3B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6200000">
            <a:off x="576730" y="-54266"/>
            <a:ext cx="2164341" cy="2164341"/>
          </a:xfrm>
          <a:prstGeom prst="rect">
            <a:avLst/>
          </a:prstGeom>
        </p:spPr>
      </p:pic>
      <p:sp>
        <p:nvSpPr>
          <p:cNvPr id="2" name="Title 1">
            <a:extLst>
              <a:ext uri="{FF2B5EF4-FFF2-40B4-BE49-F238E27FC236}">
                <a16:creationId xmlns:a16="http://schemas.microsoft.com/office/drawing/2014/main" id="{1AEF043F-5948-6F70-317C-C5AC34215252}"/>
              </a:ext>
            </a:extLst>
          </p:cNvPr>
          <p:cNvSpPr>
            <a:spLocks noGrp="1"/>
          </p:cNvSpPr>
          <p:nvPr>
            <p:ph type="title"/>
          </p:nvPr>
        </p:nvSpPr>
        <p:spPr>
          <a:xfrm>
            <a:off x="2145553" y="365125"/>
            <a:ext cx="9208246" cy="1325563"/>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ABC7D76E-86AC-9379-8E3C-4CB3669F40DC}"/>
              </a:ext>
            </a:extLst>
          </p:cNvPr>
          <p:cNvSpPr>
            <a:spLocks noGrp="1"/>
          </p:cNvSpPr>
          <p:nvPr>
            <p:ph sz="half" idx="1"/>
          </p:nvPr>
        </p:nvSpPr>
        <p:spPr>
          <a:xfrm>
            <a:off x="1308846" y="1825625"/>
            <a:ext cx="4924614"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22BA0E1F-D8B8-EB4F-990B-CA04F638518C}"/>
              </a:ext>
            </a:extLst>
          </p:cNvPr>
          <p:cNvSpPr>
            <a:spLocks noGrp="1"/>
          </p:cNvSpPr>
          <p:nvPr>
            <p:ph type="dt" sz="half" idx="10"/>
          </p:nvPr>
        </p:nvSpPr>
        <p:spPr/>
        <p:txBody>
          <a:bodyPr/>
          <a:lstStyle/>
          <a:p>
            <a:fld id="{D9FD2166-07DE-4D91-9D60-BCFC2082DFB9}" type="datetimeFigureOut">
              <a:rPr lang="en-US" smtClean="0"/>
              <a:t>11/6/24</a:t>
            </a:fld>
            <a:endParaRPr lang="en-US"/>
          </a:p>
        </p:txBody>
      </p:sp>
      <p:sp>
        <p:nvSpPr>
          <p:cNvPr id="6" name="Footer Placeholder 5">
            <a:extLst>
              <a:ext uri="{FF2B5EF4-FFF2-40B4-BE49-F238E27FC236}">
                <a16:creationId xmlns:a16="http://schemas.microsoft.com/office/drawing/2014/main" id="{9165AF0A-BBA4-8321-4941-014FD94A4D6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7C40298-23F8-0856-16C5-3A995E79267B}"/>
              </a:ext>
            </a:extLst>
          </p:cNvPr>
          <p:cNvSpPr>
            <a:spLocks noGrp="1"/>
          </p:cNvSpPr>
          <p:nvPr>
            <p:ph type="sldNum" sz="quarter" idx="12"/>
          </p:nvPr>
        </p:nvSpPr>
        <p:spPr/>
        <p:txBody>
          <a:bodyPr/>
          <a:lstStyle/>
          <a:p>
            <a:fld id="{682248E7-EC1C-4985-80B0-7BE1EC5DF061}" type="slidenum">
              <a:rPr lang="en-US" smtClean="0"/>
              <a:t>‹#›</a:t>
            </a:fld>
            <a:endParaRPr lang="en-US"/>
          </a:p>
        </p:txBody>
      </p:sp>
      <p:sp>
        <p:nvSpPr>
          <p:cNvPr id="10" name="Content Placeholder 2">
            <a:extLst>
              <a:ext uri="{FF2B5EF4-FFF2-40B4-BE49-F238E27FC236}">
                <a16:creationId xmlns:a16="http://schemas.microsoft.com/office/drawing/2014/main" id="{683CD972-6FC7-9B45-5527-FE4EF6B984C1}"/>
              </a:ext>
            </a:extLst>
          </p:cNvPr>
          <p:cNvSpPr>
            <a:spLocks noGrp="1"/>
          </p:cNvSpPr>
          <p:nvPr>
            <p:ph sz="half" idx="13"/>
          </p:nvPr>
        </p:nvSpPr>
        <p:spPr>
          <a:xfrm>
            <a:off x="6429185" y="1825625"/>
            <a:ext cx="4924614"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3" name="Picture 12" descr="A purple and white pattern&#10;&#10;Description automatically generated">
            <a:extLst>
              <a:ext uri="{FF2B5EF4-FFF2-40B4-BE49-F238E27FC236}">
                <a16:creationId xmlns:a16="http://schemas.microsoft.com/office/drawing/2014/main" id="{A78A5741-305F-22CF-041D-4C7A0E9D70CC}"/>
              </a:ext>
            </a:extLst>
          </p:cNvPr>
          <p:cNvPicPr>
            <a:picLocks noChangeAspect="1"/>
          </p:cNvPicPr>
          <p:nvPr userDrawn="1"/>
        </p:nvPicPr>
        <p:blipFill rotWithShape="1">
          <a:blip r:embed="rId3">
            <a:extLst>
              <a:ext uri="{28A0092B-C50C-407E-A947-70E740481C1C}">
                <a14:useLocalDpi xmlns:a14="http://schemas.microsoft.com/office/drawing/2010/main"/>
              </a:ext>
            </a:extLst>
          </a:blip>
          <a:srcRect/>
          <a:stretch/>
        </p:blipFill>
        <p:spPr>
          <a:xfrm>
            <a:off x="0" y="0"/>
            <a:ext cx="1159435" cy="6858000"/>
          </a:xfrm>
          <a:prstGeom prst="rect">
            <a:avLst/>
          </a:prstGeom>
        </p:spPr>
      </p:pic>
    </p:spTree>
    <p:extLst>
      <p:ext uri="{BB962C8B-B14F-4D97-AF65-F5344CB8AC3E}">
        <p14:creationId xmlns:p14="http://schemas.microsoft.com/office/powerpoint/2010/main" val="27619530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Coral">
    <p:spTree>
      <p:nvGrpSpPr>
        <p:cNvPr id="1" name=""/>
        <p:cNvGrpSpPr/>
        <p:nvPr/>
      </p:nvGrpSpPr>
      <p:grpSpPr>
        <a:xfrm>
          <a:off x="0" y="0"/>
          <a:ext cx="0" cy="0"/>
          <a:chOff x="0" y="0"/>
          <a:chExt cx="0" cy="0"/>
        </a:xfrm>
      </p:grpSpPr>
      <p:pic>
        <p:nvPicPr>
          <p:cNvPr id="14" name="Picture 13" descr="A red triangle on a black background&#10;&#10;Description automatically generated">
            <a:extLst>
              <a:ext uri="{FF2B5EF4-FFF2-40B4-BE49-F238E27FC236}">
                <a16:creationId xmlns:a16="http://schemas.microsoft.com/office/drawing/2014/main" id="{4D6346C2-C913-491B-8DBB-0BDF064F3E0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6200000">
            <a:off x="576730" y="-54266"/>
            <a:ext cx="2164341" cy="2164341"/>
          </a:xfrm>
          <a:prstGeom prst="rect">
            <a:avLst/>
          </a:prstGeom>
        </p:spPr>
      </p:pic>
      <p:sp>
        <p:nvSpPr>
          <p:cNvPr id="2" name="Title 1">
            <a:extLst>
              <a:ext uri="{FF2B5EF4-FFF2-40B4-BE49-F238E27FC236}">
                <a16:creationId xmlns:a16="http://schemas.microsoft.com/office/drawing/2014/main" id="{1AEF043F-5948-6F70-317C-C5AC34215252}"/>
              </a:ext>
            </a:extLst>
          </p:cNvPr>
          <p:cNvSpPr>
            <a:spLocks noGrp="1"/>
          </p:cNvSpPr>
          <p:nvPr>
            <p:ph type="title"/>
          </p:nvPr>
        </p:nvSpPr>
        <p:spPr>
          <a:xfrm>
            <a:off x="2145553" y="365125"/>
            <a:ext cx="9208246" cy="1325563"/>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ABC7D76E-86AC-9379-8E3C-4CB3669F40DC}"/>
              </a:ext>
            </a:extLst>
          </p:cNvPr>
          <p:cNvSpPr>
            <a:spLocks noGrp="1"/>
          </p:cNvSpPr>
          <p:nvPr>
            <p:ph sz="half" idx="1"/>
          </p:nvPr>
        </p:nvSpPr>
        <p:spPr>
          <a:xfrm>
            <a:off x="1308846" y="1825625"/>
            <a:ext cx="4924614"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22BA0E1F-D8B8-EB4F-990B-CA04F638518C}"/>
              </a:ext>
            </a:extLst>
          </p:cNvPr>
          <p:cNvSpPr>
            <a:spLocks noGrp="1"/>
          </p:cNvSpPr>
          <p:nvPr>
            <p:ph type="dt" sz="half" idx="10"/>
          </p:nvPr>
        </p:nvSpPr>
        <p:spPr/>
        <p:txBody>
          <a:bodyPr/>
          <a:lstStyle/>
          <a:p>
            <a:fld id="{D9FD2166-07DE-4D91-9D60-BCFC2082DFB9}" type="datetimeFigureOut">
              <a:rPr lang="en-US" smtClean="0"/>
              <a:t>11/6/24</a:t>
            </a:fld>
            <a:endParaRPr lang="en-US"/>
          </a:p>
        </p:txBody>
      </p:sp>
      <p:sp>
        <p:nvSpPr>
          <p:cNvPr id="6" name="Footer Placeholder 5">
            <a:extLst>
              <a:ext uri="{FF2B5EF4-FFF2-40B4-BE49-F238E27FC236}">
                <a16:creationId xmlns:a16="http://schemas.microsoft.com/office/drawing/2014/main" id="{9165AF0A-BBA4-8321-4941-014FD94A4D6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7C40298-23F8-0856-16C5-3A995E79267B}"/>
              </a:ext>
            </a:extLst>
          </p:cNvPr>
          <p:cNvSpPr>
            <a:spLocks noGrp="1"/>
          </p:cNvSpPr>
          <p:nvPr>
            <p:ph type="sldNum" sz="quarter" idx="12"/>
          </p:nvPr>
        </p:nvSpPr>
        <p:spPr/>
        <p:txBody>
          <a:bodyPr/>
          <a:lstStyle/>
          <a:p>
            <a:fld id="{682248E7-EC1C-4985-80B0-7BE1EC5DF061}" type="slidenum">
              <a:rPr lang="en-US" smtClean="0"/>
              <a:t>‹#›</a:t>
            </a:fld>
            <a:endParaRPr lang="en-US"/>
          </a:p>
        </p:txBody>
      </p:sp>
      <p:sp>
        <p:nvSpPr>
          <p:cNvPr id="10" name="Content Placeholder 2">
            <a:extLst>
              <a:ext uri="{FF2B5EF4-FFF2-40B4-BE49-F238E27FC236}">
                <a16:creationId xmlns:a16="http://schemas.microsoft.com/office/drawing/2014/main" id="{683CD972-6FC7-9B45-5527-FE4EF6B984C1}"/>
              </a:ext>
            </a:extLst>
          </p:cNvPr>
          <p:cNvSpPr>
            <a:spLocks noGrp="1"/>
          </p:cNvSpPr>
          <p:nvPr>
            <p:ph sz="half" idx="13"/>
          </p:nvPr>
        </p:nvSpPr>
        <p:spPr>
          <a:xfrm>
            <a:off x="6429185" y="1825625"/>
            <a:ext cx="4924614"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3" name="Picture 12" descr="A pink and white pattern&#10;&#10;Description automatically generated">
            <a:extLst>
              <a:ext uri="{FF2B5EF4-FFF2-40B4-BE49-F238E27FC236}">
                <a16:creationId xmlns:a16="http://schemas.microsoft.com/office/drawing/2014/main" id="{8ABA5023-6958-0E86-AD40-AD714C425CE3}"/>
              </a:ext>
            </a:extLst>
          </p:cNvPr>
          <p:cNvPicPr>
            <a:picLocks noChangeAspect="1"/>
          </p:cNvPicPr>
          <p:nvPr userDrawn="1"/>
        </p:nvPicPr>
        <p:blipFill rotWithShape="1">
          <a:blip r:embed="rId3">
            <a:extLst>
              <a:ext uri="{28A0092B-C50C-407E-A947-70E740481C1C}">
                <a14:useLocalDpi xmlns:a14="http://schemas.microsoft.com/office/drawing/2010/main"/>
              </a:ext>
            </a:extLst>
          </a:blip>
          <a:srcRect/>
          <a:stretch/>
        </p:blipFill>
        <p:spPr>
          <a:xfrm>
            <a:off x="0" y="0"/>
            <a:ext cx="1159435" cy="6858000"/>
          </a:xfrm>
          <a:prstGeom prst="rect">
            <a:avLst/>
          </a:prstGeom>
        </p:spPr>
      </p:pic>
    </p:spTree>
    <p:extLst>
      <p:ext uri="{BB962C8B-B14F-4D97-AF65-F5344CB8AC3E}">
        <p14:creationId xmlns:p14="http://schemas.microsoft.com/office/powerpoint/2010/main" val="15608103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Yellow">
    <p:spTree>
      <p:nvGrpSpPr>
        <p:cNvPr id="1" name=""/>
        <p:cNvGrpSpPr/>
        <p:nvPr/>
      </p:nvGrpSpPr>
      <p:grpSpPr>
        <a:xfrm>
          <a:off x="0" y="0"/>
          <a:ext cx="0" cy="0"/>
          <a:chOff x="0" y="0"/>
          <a:chExt cx="0" cy="0"/>
        </a:xfrm>
      </p:grpSpPr>
      <p:pic>
        <p:nvPicPr>
          <p:cNvPr id="11" name="Picture 10" descr="A yellow and white pattern&#10;&#10;Description automatically generated">
            <a:extLst>
              <a:ext uri="{FF2B5EF4-FFF2-40B4-BE49-F238E27FC236}">
                <a16:creationId xmlns:a16="http://schemas.microsoft.com/office/drawing/2014/main" id="{BBEEF6CC-FF60-9E90-B56E-0970CCCEDEBE}"/>
              </a:ext>
            </a:extLst>
          </p:cNvPr>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0" y="0"/>
            <a:ext cx="1159435" cy="6858000"/>
          </a:xfrm>
          <a:prstGeom prst="rect">
            <a:avLst/>
          </a:prstGeom>
        </p:spPr>
      </p:pic>
      <p:pic>
        <p:nvPicPr>
          <p:cNvPr id="12" name="Picture 11" descr="A yellow triangle on a black background&#10;&#10;Description automatically generated">
            <a:extLst>
              <a:ext uri="{FF2B5EF4-FFF2-40B4-BE49-F238E27FC236}">
                <a16:creationId xmlns:a16="http://schemas.microsoft.com/office/drawing/2014/main" id="{9ECE174E-4F28-1DEB-D5BD-35822296C67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16200000">
            <a:off x="577679" y="-54266"/>
            <a:ext cx="2164341" cy="2164341"/>
          </a:xfrm>
          <a:prstGeom prst="rect">
            <a:avLst/>
          </a:prstGeom>
        </p:spPr>
      </p:pic>
      <p:sp>
        <p:nvSpPr>
          <p:cNvPr id="2" name="Title 1">
            <a:extLst>
              <a:ext uri="{FF2B5EF4-FFF2-40B4-BE49-F238E27FC236}">
                <a16:creationId xmlns:a16="http://schemas.microsoft.com/office/drawing/2014/main" id="{1AEF043F-5948-6F70-317C-C5AC34215252}"/>
              </a:ext>
            </a:extLst>
          </p:cNvPr>
          <p:cNvSpPr>
            <a:spLocks noGrp="1"/>
          </p:cNvSpPr>
          <p:nvPr>
            <p:ph type="title"/>
          </p:nvPr>
        </p:nvSpPr>
        <p:spPr>
          <a:xfrm>
            <a:off x="2145553" y="365125"/>
            <a:ext cx="9208246" cy="1325563"/>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ABC7D76E-86AC-9379-8E3C-4CB3669F40DC}"/>
              </a:ext>
            </a:extLst>
          </p:cNvPr>
          <p:cNvSpPr>
            <a:spLocks noGrp="1"/>
          </p:cNvSpPr>
          <p:nvPr>
            <p:ph sz="half" idx="1"/>
          </p:nvPr>
        </p:nvSpPr>
        <p:spPr>
          <a:xfrm>
            <a:off x="1308846" y="1825625"/>
            <a:ext cx="4924614"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22BA0E1F-D8B8-EB4F-990B-CA04F638518C}"/>
              </a:ext>
            </a:extLst>
          </p:cNvPr>
          <p:cNvSpPr>
            <a:spLocks noGrp="1"/>
          </p:cNvSpPr>
          <p:nvPr>
            <p:ph type="dt" sz="half" idx="10"/>
          </p:nvPr>
        </p:nvSpPr>
        <p:spPr/>
        <p:txBody>
          <a:bodyPr/>
          <a:lstStyle/>
          <a:p>
            <a:fld id="{D9FD2166-07DE-4D91-9D60-BCFC2082DFB9}" type="datetimeFigureOut">
              <a:rPr lang="en-US" smtClean="0"/>
              <a:t>11/6/24</a:t>
            </a:fld>
            <a:endParaRPr lang="en-US"/>
          </a:p>
        </p:txBody>
      </p:sp>
      <p:sp>
        <p:nvSpPr>
          <p:cNvPr id="6" name="Footer Placeholder 5">
            <a:extLst>
              <a:ext uri="{FF2B5EF4-FFF2-40B4-BE49-F238E27FC236}">
                <a16:creationId xmlns:a16="http://schemas.microsoft.com/office/drawing/2014/main" id="{9165AF0A-BBA4-8321-4941-014FD94A4D6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7C40298-23F8-0856-16C5-3A995E79267B}"/>
              </a:ext>
            </a:extLst>
          </p:cNvPr>
          <p:cNvSpPr>
            <a:spLocks noGrp="1"/>
          </p:cNvSpPr>
          <p:nvPr>
            <p:ph type="sldNum" sz="quarter" idx="12"/>
          </p:nvPr>
        </p:nvSpPr>
        <p:spPr/>
        <p:txBody>
          <a:bodyPr/>
          <a:lstStyle/>
          <a:p>
            <a:fld id="{682248E7-EC1C-4985-80B0-7BE1EC5DF061}" type="slidenum">
              <a:rPr lang="en-US" smtClean="0"/>
              <a:t>‹#›</a:t>
            </a:fld>
            <a:endParaRPr lang="en-US"/>
          </a:p>
        </p:txBody>
      </p:sp>
      <p:sp>
        <p:nvSpPr>
          <p:cNvPr id="10" name="Content Placeholder 2">
            <a:extLst>
              <a:ext uri="{FF2B5EF4-FFF2-40B4-BE49-F238E27FC236}">
                <a16:creationId xmlns:a16="http://schemas.microsoft.com/office/drawing/2014/main" id="{683CD972-6FC7-9B45-5527-FE4EF6B984C1}"/>
              </a:ext>
            </a:extLst>
          </p:cNvPr>
          <p:cNvSpPr>
            <a:spLocks noGrp="1"/>
          </p:cNvSpPr>
          <p:nvPr>
            <p:ph sz="half" idx="13"/>
          </p:nvPr>
        </p:nvSpPr>
        <p:spPr>
          <a:xfrm>
            <a:off x="6429185" y="1825625"/>
            <a:ext cx="4924614"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541651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Te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7090D-AF95-814F-BB5B-81F0AE72E32C}"/>
              </a:ext>
            </a:extLst>
          </p:cNvPr>
          <p:cNvSpPr>
            <a:spLocks noGrp="1"/>
          </p:cNvSpPr>
          <p:nvPr>
            <p:ph type="title"/>
          </p:nvPr>
        </p:nvSpPr>
        <p:spPr>
          <a:xfrm>
            <a:off x="1288028" y="365125"/>
            <a:ext cx="10064184" cy="1325563"/>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42938275-7DEE-AE60-1414-2239488D7922}"/>
              </a:ext>
            </a:extLst>
          </p:cNvPr>
          <p:cNvSpPr>
            <a:spLocks noGrp="1"/>
          </p:cNvSpPr>
          <p:nvPr>
            <p:ph type="body" idx="1"/>
          </p:nvPr>
        </p:nvSpPr>
        <p:spPr>
          <a:xfrm>
            <a:off x="1288028" y="1681163"/>
            <a:ext cx="49286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6A0314E1-12A4-D1DD-8803-F608DE275E09}"/>
              </a:ext>
            </a:extLst>
          </p:cNvPr>
          <p:cNvSpPr>
            <a:spLocks noGrp="1"/>
          </p:cNvSpPr>
          <p:nvPr>
            <p:ph sz="half" idx="2"/>
          </p:nvPr>
        </p:nvSpPr>
        <p:spPr>
          <a:xfrm>
            <a:off x="1288028" y="2505075"/>
            <a:ext cx="4928616" cy="319697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14BCF77-5908-2D2A-77C1-0D36503661DF}"/>
              </a:ext>
            </a:extLst>
          </p:cNvPr>
          <p:cNvSpPr>
            <a:spLocks noGrp="1"/>
          </p:cNvSpPr>
          <p:nvPr>
            <p:ph type="body" sz="quarter" idx="3"/>
          </p:nvPr>
        </p:nvSpPr>
        <p:spPr>
          <a:xfrm>
            <a:off x="6423596" y="1681163"/>
            <a:ext cx="49286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7A256CE2-FAA5-4B64-5AC9-4E96633EB1BB}"/>
              </a:ext>
            </a:extLst>
          </p:cNvPr>
          <p:cNvSpPr>
            <a:spLocks noGrp="1"/>
          </p:cNvSpPr>
          <p:nvPr>
            <p:ph sz="quarter" idx="4"/>
          </p:nvPr>
        </p:nvSpPr>
        <p:spPr>
          <a:xfrm>
            <a:off x="6423596" y="2505075"/>
            <a:ext cx="4928616" cy="319697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2E42C27-83C4-36DE-20FB-EC9AD1680C12}"/>
              </a:ext>
            </a:extLst>
          </p:cNvPr>
          <p:cNvSpPr>
            <a:spLocks noGrp="1"/>
          </p:cNvSpPr>
          <p:nvPr>
            <p:ph type="dt" sz="half" idx="10"/>
          </p:nvPr>
        </p:nvSpPr>
        <p:spPr/>
        <p:txBody>
          <a:bodyPr/>
          <a:lstStyle/>
          <a:p>
            <a:fld id="{D9FD2166-07DE-4D91-9D60-BCFC2082DFB9}" type="datetimeFigureOut">
              <a:rPr lang="en-US" smtClean="0"/>
              <a:t>11/6/24</a:t>
            </a:fld>
            <a:endParaRPr lang="en-US"/>
          </a:p>
        </p:txBody>
      </p:sp>
      <p:sp>
        <p:nvSpPr>
          <p:cNvPr id="8" name="Footer Placeholder 7">
            <a:extLst>
              <a:ext uri="{FF2B5EF4-FFF2-40B4-BE49-F238E27FC236}">
                <a16:creationId xmlns:a16="http://schemas.microsoft.com/office/drawing/2014/main" id="{7B5D746F-241F-199E-8A39-0EA21C81488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16F601C-476E-AA2A-21C1-0DFE4527ACB5}"/>
              </a:ext>
            </a:extLst>
          </p:cNvPr>
          <p:cNvSpPr>
            <a:spLocks noGrp="1"/>
          </p:cNvSpPr>
          <p:nvPr>
            <p:ph type="sldNum" sz="quarter" idx="12"/>
          </p:nvPr>
        </p:nvSpPr>
        <p:spPr/>
        <p:txBody>
          <a:bodyPr/>
          <a:lstStyle/>
          <a:p>
            <a:fld id="{682248E7-EC1C-4985-80B0-7BE1EC5DF061}" type="slidenum">
              <a:rPr lang="en-US" smtClean="0"/>
              <a:t>‹#›</a:t>
            </a:fld>
            <a:endParaRPr lang="en-US"/>
          </a:p>
        </p:txBody>
      </p:sp>
      <p:pic>
        <p:nvPicPr>
          <p:cNvPr id="11" name="Picture 10" descr="A blue arrows on a black background&#10;&#10;Description automatically generated">
            <a:extLst>
              <a:ext uri="{FF2B5EF4-FFF2-40B4-BE49-F238E27FC236}">
                <a16:creationId xmlns:a16="http://schemas.microsoft.com/office/drawing/2014/main" id="{A7DA1713-3413-6C12-FBCC-D31AEA6CC55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6200000">
            <a:off x="-227089" y="-54265"/>
            <a:ext cx="2164341" cy="2164341"/>
          </a:xfrm>
          <a:prstGeom prst="rect">
            <a:avLst/>
          </a:prstGeom>
        </p:spPr>
      </p:pic>
      <p:pic>
        <p:nvPicPr>
          <p:cNvPr id="14" name="Picture 13" descr="A pattern of squares and crosses&#10;&#10;Description automatically generated">
            <a:extLst>
              <a:ext uri="{FF2B5EF4-FFF2-40B4-BE49-F238E27FC236}">
                <a16:creationId xmlns:a16="http://schemas.microsoft.com/office/drawing/2014/main" id="{6876C48C-30AA-6162-D7B7-5C4360A89F70}"/>
              </a:ext>
            </a:extLst>
          </p:cNvPr>
          <p:cNvPicPr>
            <a:picLocks noChangeAspect="1"/>
          </p:cNvPicPr>
          <p:nvPr userDrawn="1"/>
        </p:nvPicPr>
        <p:blipFill rotWithShape="1">
          <a:blip r:embed="rId3">
            <a:extLst>
              <a:ext uri="{28A0092B-C50C-407E-A947-70E740481C1C}">
                <a14:useLocalDpi xmlns:a14="http://schemas.microsoft.com/office/drawing/2010/main"/>
              </a:ext>
            </a:extLst>
          </a:blip>
          <a:srcRect/>
          <a:stretch/>
        </p:blipFill>
        <p:spPr>
          <a:xfrm>
            <a:off x="1" y="5702053"/>
            <a:ext cx="12191999" cy="1155947"/>
          </a:xfrm>
          <a:prstGeom prst="rect">
            <a:avLst/>
          </a:prstGeom>
        </p:spPr>
      </p:pic>
    </p:spTree>
    <p:extLst>
      <p:ext uri="{BB962C8B-B14F-4D97-AF65-F5344CB8AC3E}">
        <p14:creationId xmlns:p14="http://schemas.microsoft.com/office/powerpoint/2010/main" val="3140506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urp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7090D-AF95-814F-BB5B-81F0AE72E32C}"/>
              </a:ext>
            </a:extLst>
          </p:cNvPr>
          <p:cNvSpPr>
            <a:spLocks noGrp="1"/>
          </p:cNvSpPr>
          <p:nvPr>
            <p:ph type="title"/>
          </p:nvPr>
        </p:nvSpPr>
        <p:spPr>
          <a:xfrm>
            <a:off x="1288028" y="365125"/>
            <a:ext cx="10064184" cy="1325563"/>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42938275-7DEE-AE60-1414-2239488D7922}"/>
              </a:ext>
            </a:extLst>
          </p:cNvPr>
          <p:cNvSpPr>
            <a:spLocks noGrp="1"/>
          </p:cNvSpPr>
          <p:nvPr>
            <p:ph type="body" idx="1"/>
          </p:nvPr>
        </p:nvSpPr>
        <p:spPr>
          <a:xfrm>
            <a:off x="1288028" y="1681163"/>
            <a:ext cx="49286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A0314E1-12A4-D1DD-8803-F608DE275E09}"/>
              </a:ext>
            </a:extLst>
          </p:cNvPr>
          <p:cNvSpPr>
            <a:spLocks noGrp="1"/>
          </p:cNvSpPr>
          <p:nvPr>
            <p:ph sz="half" idx="2"/>
          </p:nvPr>
        </p:nvSpPr>
        <p:spPr>
          <a:xfrm>
            <a:off x="1288028" y="2505075"/>
            <a:ext cx="4928616" cy="320101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514BCF77-5908-2D2A-77C1-0D36503661DF}"/>
              </a:ext>
            </a:extLst>
          </p:cNvPr>
          <p:cNvSpPr>
            <a:spLocks noGrp="1"/>
          </p:cNvSpPr>
          <p:nvPr>
            <p:ph type="body" sz="quarter" idx="3"/>
          </p:nvPr>
        </p:nvSpPr>
        <p:spPr>
          <a:xfrm>
            <a:off x="6423596" y="1681163"/>
            <a:ext cx="49286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7A256CE2-FAA5-4B64-5AC9-4E96633EB1BB}"/>
              </a:ext>
            </a:extLst>
          </p:cNvPr>
          <p:cNvSpPr>
            <a:spLocks noGrp="1"/>
          </p:cNvSpPr>
          <p:nvPr>
            <p:ph sz="quarter" idx="4"/>
          </p:nvPr>
        </p:nvSpPr>
        <p:spPr>
          <a:xfrm>
            <a:off x="6423596" y="2505075"/>
            <a:ext cx="4928616" cy="320101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12E42C27-83C4-36DE-20FB-EC9AD1680C12}"/>
              </a:ext>
            </a:extLst>
          </p:cNvPr>
          <p:cNvSpPr>
            <a:spLocks noGrp="1"/>
          </p:cNvSpPr>
          <p:nvPr>
            <p:ph type="dt" sz="half" idx="10"/>
          </p:nvPr>
        </p:nvSpPr>
        <p:spPr/>
        <p:txBody>
          <a:bodyPr/>
          <a:lstStyle/>
          <a:p>
            <a:fld id="{D9FD2166-07DE-4D91-9D60-BCFC2082DFB9}" type="datetimeFigureOut">
              <a:rPr lang="en-US" smtClean="0"/>
              <a:t>11/6/24</a:t>
            </a:fld>
            <a:endParaRPr lang="en-US"/>
          </a:p>
        </p:txBody>
      </p:sp>
      <p:sp>
        <p:nvSpPr>
          <p:cNvPr id="8" name="Footer Placeholder 7">
            <a:extLst>
              <a:ext uri="{FF2B5EF4-FFF2-40B4-BE49-F238E27FC236}">
                <a16:creationId xmlns:a16="http://schemas.microsoft.com/office/drawing/2014/main" id="{7B5D746F-241F-199E-8A39-0EA21C81488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16F601C-476E-AA2A-21C1-0DFE4527ACB5}"/>
              </a:ext>
            </a:extLst>
          </p:cNvPr>
          <p:cNvSpPr>
            <a:spLocks noGrp="1"/>
          </p:cNvSpPr>
          <p:nvPr>
            <p:ph type="sldNum" sz="quarter" idx="12"/>
          </p:nvPr>
        </p:nvSpPr>
        <p:spPr/>
        <p:txBody>
          <a:bodyPr/>
          <a:lstStyle/>
          <a:p>
            <a:fld id="{682248E7-EC1C-4985-80B0-7BE1EC5DF061}" type="slidenum">
              <a:rPr lang="en-US" smtClean="0"/>
              <a:t>‹#›</a:t>
            </a:fld>
            <a:endParaRPr lang="en-US"/>
          </a:p>
        </p:txBody>
      </p:sp>
      <p:pic>
        <p:nvPicPr>
          <p:cNvPr id="10" name="Picture 9" descr="A purple triangle on a black background&#10;&#10;Description automatically generated">
            <a:extLst>
              <a:ext uri="{FF2B5EF4-FFF2-40B4-BE49-F238E27FC236}">
                <a16:creationId xmlns:a16="http://schemas.microsoft.com/office/drawing/2014/main" id="{C858A26F-8123-5BEC-4808-1C32107D97C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6200000">
            <a:off x="-227089" y="-54266"/>
            <a:ext cx="2164341" cy="2164341"/>
          </a:xfrm>
          <a:prstGeom prst="rect">
            <a:avLst/>
          </a:prstGeom>
        </p:spPr>
      </p:pic>
      <p:pic>
        <p:nvPicPr>
          <p:cNvPr id="13" name="Picture 12" descr="A purple and white pattern&#10;&#10;Description automatically generated">
            <a:extLst>
              <a:ext uri="{FF2B5EF4-FFF2-40B4-BE49-F238E27FC236}">
                <a16:creationId xmlns:a16="http://schemas.microsoft.com/office/drawing/2014/main" id="{95BEB9EF-F7BF-7C0E-E2A8-8E4CA76883E3}"/>
              </a:ext>
            </a:extLst>
          </p:cNvPr>
          <p:cNvPicPr>
            <a:picLocks noChangeAspect="1"/>
          </p:cNvPicPr>
          <p:nvPr userDrawn="1"/>
        </p:nvPicPr>
        <p:blipFill rotWithShape="1">
          <a:blip r:embed="rId3">
            <a:extLst>
              <a:ext uri="{28A0092B-C50C-407E-A947-70E740481C1C}">
                <a14:useLocalDpi xmlns:a14="http://schemas.microsoft.com/office/drawing/2010/main"/>
              </a:ext>
            </a:extLst>
          </a:blip>
          <a:srcRect/>
          <a:stretch/>
        </p:blipFill>
        <p:spPr>
          <a:xfrm>
            <a:off x="0" y="5706092"/>
            <a:ext cx="12191999" cy="1151908"/>
          </a:xfrm>
          <a:prstGeom prst="rect">
            <a:avLst/>
          </a:prstGeom>
        </p:spPr>
      </p:pic>
    </p:spTree>
    <p:extLst>
      <p:ext uri="{BB962C8B-B14F-4D97-AF65-F5344CB8AC3E}">
        <p14:creationId xmlns:p14="http://schemas.microsoft.com/office/powerpoint/2010/main" val="20157489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Cor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7090D-AF95-814F-BB5B-81F0AE72E32C}"/>
              </a:ext>
            </a:extLst>
          </p:cNvPr>
          <p:cNvSpPr>
            <a:spLocks noGrp="1"/>
          </p:cNvSpPr>
          <p:nvPr>
            <p:ph type="title"/>
          </p:nvPr>
        </p:nvSpPr>
        <p:spPr>
          <a:xfrm>
            <a:off x="1288028" y="365125"/>
            <a:ext cx="10064184" cy="1325563"/>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42938275-7DEE-AE60-1414-2239488D7922}"/>
              </a:ext>
            </a:extLst>
          </p:cNvPr>
          <p:cNvSpPr>
            <a:spLocks noGrp="1"/>
          </p:cNvSpPr>
          <p:nvPr>
            <p:ph type="body" idx="1"/>
          </p:nvPr>
        </p:nvSpPr>
        <p:spPr>
          <a:xfrm>
            <a:off x="1288028" y="1681163"/>
            <a:ext cx="49286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A0314E1-12A4-D1DD-8803-F608DE275E09}"/>
              </a:ext>
            </a:extLst>
          </p:cNvPr>
          <p:cNvSpPr>
            <a:spLocks noGrp="1"/>
          </p:cNvSpPr>
          <p:nvPr>
            <p:ph sz="half" idx="2"/>
          </p:nvPr>
        </p:nvSpPr>
        <p:spPr>
          <a:xfrm>
            <a:off x="1288028" y="2505075"/>
            <a:ext cx="4928616" cy="321022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514BCF77-5908-2D2A-77C1-0D36503661DF}"/>
              </a:ext>
            </a:extLst>
          </p:cNvPr>
          <p:cNvSpPr>
            <a:spLocks noGrp="1"/>
          </p:cNvSpPr>
          <p:nvPr>
            <p:ph type="body" sz="quarter" idx="3"/>
          </p:nvPr>
        </p:nvSpPr>
        <p:spPr>
          <a:xfrm>
            <a:off x="6423596" y="1681163"/>
            <a:ext cx="49286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7A256CE2-FAA5-4B64-5AC9-4E96633EB1BB}"/>
              </a:ext>
            </a:extLst>
          </p:cNvPr>
          <p:cNvSpPr>
            <a:spLocks noGrp="1"/>
          </p:cNvSpPr>
          <p:nvPr>
            <p:ph sz="quarter" idx="4"/>
          </p:nvPr>
        </p:nvSpPr>
        <p:spPr>
          <a:xfrm>
            <a:off x="6423596" y="2505075"/>
            <a:ext cx="4928616" cy="32102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2E42C27-83C4-36DE-20FB-EC9AD1680C12}"/>
              </a:ext>
            </a:extLst>
          </p:cNvPr>
          <p:cNvSpPr>
            <a:spLocks noGrp="1"/>
          </p:cNvSpPr>
          <p:nvPr>
            <p:ph type="dt" sz="half" idx="10"/>
          </p:nvPr>
        </p:nvSpPr>
        <p:spPr/>
        <p:txBody>
          <a:bodyPr/>
          <a:lstStyle/>
          <a:p>
            <a:fld id="{D9FD2166-07DE-4D91-9D60-BCFC2082DFB9}" type="datetimeFigureOut">
              <a:rPr lang="en-US" smtClean="0"/>
              <a:t>11/6/24</a:t>
            </a:fld>
            <a:endParaRPr lang="en-US"/>
          </a:p>
        </p:txBody>
      </p:sp>
      <p:sp>
        <p:nvSpPr>
          <p:cNvPr id="8" name="Footer Placeholder 7">
            <a:extLst>
              <a:ext uri="{FF2B5EF4-FFF2-40B4-BE49-F238E27FC236}">
                <a16:creationId xmlns:a16="http://schemas.microsoft.com/office/drawing/2014/main" id="{7B5D746F-241F-199E-8A39-0EA21C81488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16F601C-476E-AA2A-21C1-0DFE4527ACB5}"/>
              </a:ext>
            </a:extLst>
          </p:cNvPr>
          <p:cNvSpPr>
            <a:spLocks noGrp="1"/>
          </p:cNvSpPr>
          <p:nvPr>
            <p:ph type="sldNum" sz="quarter" idx="12"/>
          </p:nvPr>
        </p:nvSpPr>
        <p:spPr/>
        <p:txBody>
          <a:bodyPr/>
          <a:lstStyle/>
          <a:p>
            <a:fld id="{682248E7-EC1C-4985-80B0-7BE1EC5DF061}" type="slidenum">
              <a:rPr lang="en-US" smtClean="0"/>
              <a:t>‹#›</a:t>
            </a:fld>
            <a:endParaRPr lang="en-US"/>
          </a:p>
        </p:txBody>
      </p:sp>
      <p:pic>
        <p:nvPicPr>
          <p:cNvPr id="10" name="Picture 9" descr="A red triangle on a black background&#10;&#10;Description automatically generated">
            <a:extLst>
              <a:ext uri="{FF2B5EF4-FFF2-40B4-BE49-F238E27FC236}">
                <a16:creationId xmlns:a16="http://schemas.microsoft.com/office/drawing/2014/main" id="{B7215EB8-338D-A183-F8FA-611A46E99B0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6200000">
            <a:off x="-243971" y="-54266"/>
            <a:ext cx="2164341" cy="2164341"/>
          </a:xfrm>
          <a:prstGeom prst="rect">
            <a:avLst/>
          </a:prstGeom>
        </p:spPr>
      </p:pic>
      <p:pic>
        <p:nvPicPr>
          <p:cNvPr id="13" name="Picture 12" descr="A red and white pattern&#10;&#10;Description automatically generated">
            <a:extLst>
              <a:ext uri="{FF2B5EF4-FFF2-40B4-BE49-F238E27FC236}">
                <a16:creationId xmlns:a16="http://schemas.microsoft.com/office/drawing/2014/main" id="{F59091E0-9CAD-F302-802F-87644F044000}"/>
              </a:ext>
            </a:extLst>
          </p:cNvPr>
          <p:cNvPicPr>
            <a:picLocks noChangeAspect="1"/>
          </p:cNvPicPr>
          <p:nvPr userDrawn="1"/>
        </p:nvPicPr>
        <p:blipFill rotWithShape="1">
          <a:blip r:embed="rId3">
            <a:extLst>
              <a:ext uri="{28A0092B-C50C-407E-A947-70E740481C1C}">
                <a14:useLocalDpi xmlns:a14="http://schemas.microsoft.com/office/drawing/2010/main"/>
              </a:ext>
            </a:extLst>
          </a:blip>
          <a:srcRect/>
          <a:stretch/>
        </p:blipFill>
        <p:spPr>
          <a:xfrm>
            <a:off x="0" y="5715304"/>
            <a:ext cx="12191999" cy="1155947"/>
          </a:xfrm>
          <a:prstGeom prst="rect">
            <a:avLst/>
          </a:prstGeom>
        </p:spPr>
      </p:pic>
    </p:spTree>
    <p:extLst>
      <p:ext uri="{BB962C8B-B14F-4D97-AF65-F5344CB8AC3E}">
        <p14:creationId xmlns:p14="http://schemas.microsoft.com/office/powerpoint/2010/main" val="31531561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urple">
    <p:spTree>
      <p:nvGrpSpPr>
        <p:cNvPr id="1" name=""/>
        <p:cNvGrpSpPr/>
        <p:nvPr/>
      </p:nvGrpSpPr>
      <p:grpSpPr>
        <a:xfrm>
          <a:off x="0" y="0"/>
          <a:ext cx="0" cy="0"/>
          <a:chOff x="0" y="0"/>
          <a:chExt cx="0" cy="0"/>
        </a:xfrm>
      </p:grpSpPr>
      <p:pic>
        <p:nvPicPr>
          <p:cNvPr id="18" name="Picture 17" descr="A purple and white pattern&#10;&#10;Description automatically generated">
            <a:extLst>
              <a:ext uri="{FF2B5EF4-FFF2-40B4-BE49-F238E27FC236}">
                <a16:creationId xmlns:a16="http://schemas.microsoft.com/office/drawing/2014/main" id="{71135136-96B1-7C88-25F8-C6B62C06F690}"/>
              </a:ext>
            </a:extLst>
          </p:cNvPr>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0" y="0"/>
            <a:ext cx="12191999" cy="1151908"/>
          </a:xfrm>
          <a:prstGeom prst="rect">
            <a:avLst/>
          </a:prstGeom>
        </p:spPr>
      </p:pic>
      <p:sp>
        <p:nvSpPr>
          <p:cNvPr id="2" name="Title 1">
            <a:extLst>
              <a:ext uri="{FF2B5EF4-FFF2-40B4-BE49-F238E27FC236}">
                <a16:creationId xmlns:a16="http://schemas.microsoft.com/office/drawing/2014/main" id="{0C998D49-3D85-E352-35A1-82C7700CC428}"/>
              </a:ext>
            </a:extLst>
          </p:cNvPr>
          <p:cNvSpPr>
            <a:spLocks noGrp="1"/>
          </p:cNvSpPr>
          <p:nvPr>
            <p:ph type="ctrTitle"/>
          </p:nvPr>
        </p:nvSpPr>
        <p:spPr>
          <a:xfrm>
            <a:off x="1524000" y="2524759"/>
            <a:ext cx="9144000" cy="1655763"/>
          </a:xfrm>
        </p:spPr>
        <p:txBody>
          <a:bodyPr anchor="b"/>
          <a:lstStyle>
            <a:lvl1pPr algn="ctr">
              <a:defRPr sz="6000" b="1">
                <a:solidFill>
                  <a:srgbClr val="F55750"/>
                </a:solidFill>
                <a:latin typeface="Arvo" panose="02000000000000000000" pitchFamily="2" charset="0"/>
              </a:defRPr>
            </a:lvl1pPr>
          </a:lstStyle>
          <a:p>
            <a:r>
              <a:rPr lang="en-US" dirty="0"/>
              <a:t>Click to edit Master title style</a:t>
            </a:r>
          </a:p>
        </p:txBody>
      </p:sp>
      <p:sp>
        <p:nvSpPr>
          <p:cNvPr id="3" name="Subtitle 2">
            <a:extLst>
              <a:ext uri="{FF2B5EF4-FFF2-40B4-BE49-F238E27FC236}">
                <a16:creationId xmlns:a16="http://schemas.microsoft.com/office/drawing/2014/main" id="{1F1B5B9E-C3AE-564E-BAEF-D8A484226B70}"/>
              </a:ext>
            </a:extLst>
          </p:cNvPr>
          <p:cNvSpPr>
            <a:spLocks noGrp="1"/>
          </p:cNvSpPr>
          <p:nvPr>
            <p:ph type="subTitle" idx="1"/>
          </p:nvPr>
        </p:nvSpPr>
        <p:spPr>
          <a:xfrm>
            <a:off x="1524000" y="4272597"/>
            <a:ext cx="9144000" cy="387608"/>
          </a:xfrm>
        </p:spPr>
        <p:txBody>
          <a:bodyPr/>
          <a:lstStyle>
            <a:lvl1pPr marL="0" indent="0" algn="ctr">
              <a:buNone/>
              <a:defRPr sz="2400">
                <a:solidFill>
                  <a:srgbClr val="F55750"/>
                </a:solidFill>
                <a:latin typeface="Bebas Neue" panose="020B0606020202050201"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389D5D2B-A96E-56B1-4205-E6CCD2CD86FC}"/>
              </a:ext>
            </a:extLst>
          </p:cNvPr>
          <p:cNvSpPr>
            <a:spLocks noGrp="1"/>
          </p:cNvSpPr>
          <p:nvPr>
            <p:ph type="dt" sz="half" idx="10"/>
          </p:nvPr>
        </p:nvSpPr>
        <p:spPr/>
        <p:txBody>
          <a:bodyPr/>
          <a:lstStyle/>
          <a:p>
            <a:fld id="{D9FD2166-07DE-4D91-9D60-BCFC2082DFB9}" type="datetimeFigureOut">
              <a:rPr lang="en-US" smtClean="0"/>
              <a:t>11/6/24</a:t>
            </a:fld>
            <a:endParaRPr lang="en-US"/>
          </a:p>
        </p:txBody>
      </p:sp>
      <p:sp>
        <p:nvSpPr>
          <p:cNvPr id="5" name="Footer Placeholder 4">
            <a:extLst>
              <a:ext uri="{FF2B5EF4-FFF2-40B4-BE49-F238E27FC236}">
                <a16:creationId xmlns:a16="http://schemas.microsoft.com/office/drawing/2014/main" id="{EB9C7B4C-3E78-A95C-8670-B357120952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FF96F8-B312-F300-AA3A-B7F03888BA5E}"/>
              </a:ext>
            </a:extLst>
          </p:cNvPr>
          <p:cNvSpPr>
            <a:spLocks noGrp="1"/>
          </p:cNvSpPr>
          <p:nvPr>
            <p:ph type="sldNum" sz="quarter" idx="12"/>
          </p:nvPr>
        </p:nvSpPr>
        <p:spPr/>
        <p:txBody>
          <a:bodyPr/>
          <a:lstStyle/>
          <a:p>
            <a:fld id="{682248E7-EC1C-4985-80B0-7BE1EC5DF061}" type="slidenum">
              <a:rPr lang="en-US" smtClean="0"/>
              <a:t>‹#›</a:t>
            </a:fld>
            <a:endParaRPr lang="en-US"/>
          </a:p>
        </p:txBody>
      </p:sp>
      <p:pic>
        <p:nvPicPr>
          <p:cNvPr id="14" name="Picture 13" descr="A red oval on a black background&#10;&#10;Description automatically generated">
            <a:extLst>
              <a:ext uri="{FF2B5EF4-FFF2-40B4-BE49-F238E27FC236}">
                <a16:creationId xmlns:a16="http://schemas.microsoft.com/office/drawing/2014/main" id="{6A4B0EA2-E0B3-49AF-088F-8B68B28B852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2700000">
            <a:off x="2361847" y="4097307"/>
            <a:ext cx="734145" cy="734145"/>
          </a:xfrm>
          <a:prstGeom prst="rect">
            <a:avLst/>
          </a:prstGeom>
        </p:spPr>
      </p:pic>
      <p:pic>
        <p:nvPicPr>
          <p:cNvPr id="15" name="Picture 14" descr="A red oval on a black background&#10;&#10;Description automatically generated">
            <a:extLst>
              <a:ext uri="{FF2B5EF4-FFF2-40B4-BE49-F238E27FC236}">
                <a16:creationId xmlns:a16="http://schemas.microsoft.com/office/drawing/2014/main" id="{CB6604E7-3254-7108-D592-FAFD644F33D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2700000">
            <a:off x="9096008" y="4097307"/>
            <a:ext cx="734145" cy="734145"/>
          </a:xfrm>
          <a:prstGeom prst="rect">
            <a:avLst/>
          </a:prstGeom>
        </p:spPr>
      </p:pic>
      <p:pic>
        <p:nvPicPr>
          <p:cNvPr id="21" name="Picture 20" descr="A purple and white pattern&#10;&#10;Description automatically generated">
            <a:extLst>
              <a:ext uri="{FF2B5EF4-FFF2-40B4-BE49-F238E27FC236}">
                <a16:creationId xmlns:a16="http://schemas.microsoft.com/office/drawing/2014/main" id="{66774381-0B9C-0C02-DFE1-A6C0725E2A65}"/>
              </a:ext>
            </a:extLst>
          </p:cNvPr>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1" y="5706092"/>
            <a:ext cx="12191999" cy="1151908"/>
          </a:xfrm>
          <a:prstGeom prst="rect">
            <a:avLst/>
          </a:prstGeom>
        </p:spPr>
      </p:pic>
      <p:pic>
        <p:nvPicPr>
          <p:cNvPr id="8" name="Graphic 7">
            <a:extLst>
              <a:ext uri="{FF2B5EF4-FFF2-40B4-BE49-F238E27FC236}">
                <a16:creationId xmlns:a16="http://schemas.microsoft.com/office/drawing/2014/main" id="{7E31C33C-400C-C188-F633-24BFA04EF54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5264620" y="1533825"/>
            <a:ext cx="1662760" cy="663601"/>
          </a:xfrm>
          <a:prstGeom prst="rect">
            <a:avLst/>
          </a:prstGeom>
        </p:spPr>
      </p:pic>
    </p:spTree>
    <p:extLst>
      <p:ext uri="{BB962C8B-B14F-4D97-AF65-F5344CB8AC3E}">
        <p14:creationId xmlns:p14="http://schemas.microsoft.com/office/powerpoint/2010/main" val="2012220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Yellow">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7090D-AF95-814F-BB5B-81F0AE72E32C}"/>
              </a:ext>
            </a:extLst>
          </p:cNvPr>
          <p:cNvSpPr>
            <a:spLocks noGrp="1"/>
          </p:cNvSpPr>
          <p:nvPr>
            <p:ph type="title"/>
          </p:nvPr>
        </p:nvSpPr>
        <p:spPr>
          <a:xfrm>
            <a:off x="1288028" y="365125"/>
            <a:ext cx="10064184"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2938275-7DEE-AE60-1414-2239488D7922}"/>
              </a:ext>
            </a:extLst>
          </p:cNvPr>
          <p:cNvSpPr>
            <a:spLocks noGrp="1"/>
          </p:cNvSpPr>
          <p:nvPr>
            <p:ph type="body" idx="1"/>
          </p:nvPr>
        </p:nvSpPr>
        <p:spPr>
          <a:xfrm>
            <a:off x="1288028" y="1681163"/>
            <a:ext cx="49286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A0314E1-12A4-D1DD-8803-F608DE275E09}"/>
              </a:ext>
            </a:extLst>
          </p:cNvPr>
          <p:cNvSpPr>
            <a:spLocks noGrp="1"/>
          </p:cNvSpPr>
          <p:nvPr>
            <p:ph sz="half" idx="2"/>
          </p:nvPr>
        </p:nvSpPr>
        <p:spPr>
          <a:xfrm>
            <a:off x="1288028" y="2505075"/>
            <a:ext cx="4928616" cy="31969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14BCF77-5908-2D2A-77C1-0D36503661DF}"/>
              </a:ext>
            </a:extLst>
          </p:cNvPr>
          <p:cNvSpPr>
            <a:spLocks noGrp="1"/>
          </p:cNvSpPr>
          <p:nvPr>
            <p:ph type="body" sz="quarter" idx="3"/>
          </p:nvPr>
        </p:nvSpPr>
        <p:spPr>
          <a:xfrm>
            <a:off x="6423596" y="1681163"/>
            <a:ext cx="49286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7A256CE2-FAA5-4B64-5AC9-4E96633EB1BB}"/>
              </a:ext>
            </a:extLst>
          </p:cNvPr>
          <p:cNvSpPr>
            <a:spLocks noGrp="1"/>
          </p:cNvSpPr>
          <p:nvPr>
            <p:ph sz="quarter" idx="4"/>
          </p:nvPr>
        </p:nvSpPr>
        <p:spPr>
          <a:xfrm>
            <a:off x="6423596" y="2505075"/>
            <a:ext cx="4928616" cy="31969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2E42C27-83C4-36DE-20FB-EC9AD1680C12}"/>
              </a:ext>
            </a:extLst>
          </p:cNvPr>
          <p:cNvSpPr>
            <a:spLocks noGrp="1"/>
          </p:cNvSpPr>
          <p:nvPr>
            <p:ph type="dt" sz="half" idx="10"/>
          </p:nvPr>
        </p:nvSpPr>
        <p:spPr/>
        <p:txBody>
          <a:bodyPr/>
          <a:lstStyle/>
          <a:p>
            <a:fld id="{D9FD2166-07DE-4D91-9D60-BCFC2082DFB9}" type="datetimeFigureOut">
              <a:rPr lang="en-US" smtClean="0"/>
              <a:t>11/6/24</a:t>
            </a:fld>
            <a:endParaRPr lang="en-US"/>
          </a:p>
        </p:txBody>
      </p:sp>
      <p:sp>
        <p:nvSpPr>
          <p:cNvPr id="8" name="Footer Placeholder 7">
            <a:extLst>
              <a:ext uri="{FF2B5EF4-FFF2-40B4-BE49-F238E27FC236}">
                <a16:creationId xmlns:a16="http://schemas.microsoft.com/office/drawing/2014/main" id="{7B5D746F-241F-199E-8A39-0EA21C81488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16F601C-476E-AA2A-21C1-0DFE4527ACB5}"/>
              </a:ext>
            </a:extLst>
          </p:cNvPr>
          <p:cNvSpPr>
            <a:spLocks noGrp="1"/>
          </p:cNvSpPr>
          <p:nvPr>
            <p:ph type="sldNum" sz="quarter" idx="12"/>
          </p:nvPr>
        </p:nvSpPr>
        <p:spPr/>
        <p:txBody>
          <a:bodyPr/>
          <a:lstStyle/>
          <a:p>
            <a:fld id="{682248E7-EC1C-4985-80B0-7BE1EC5DF061}" type="slidenum">
              <a:rPr lang="en-US" smtClean="0"/>
              <a:t>‹#›</a:t>
            </a:fld>
            <a:endParaRPr lang="en-US"/>
          </a:p>
        </p:txBody>
      </p:sp>
      <p:pic>
        <p:nvPicPr>
          <p:cNvPr id="10" name="Picture 9" descr="A yellow triangle on a black background&#10;&#10;Description automatically generated">
            <a:extLst>
              <a:ext uri="{FF2B5EF4-FFF2-40B4-BE49-F238E27FC236}">
                <a16:creationId xmlns:a16="http://schemas.microsoft.com/office/drawing/2014/main" id="{BD927D09-13BD-BF32-3E35-14DBDDF57C0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6200000">
            <a:off x="-243971" y="-54266"/>
            <a:ext cx="2164341" cy="2164341"/>
          </a:xfrm>
          <a:prstGeom prst="rect">
            <a:avLst/>
          </a:prstGeom>
        </p:spPr>
      </p:pic>
      <p:pic>
        <p:nvPicPr>
          <p:cNvPr id="14" name="Picture 13" descr="A yellow and white pattern&#10;&#10;Description automatically generated">
            <a:extLst>
              <a:ext uri="{FF2B5EF4-FFF2-40B4-BE49-F238E27FC236}">
                <a16:creationId xmlns:a16="http://schemas.microsoft.com/office/drawing/2014/main" id="{764FE5CE-1BF4-3626-E55D-7A194886C9F1}"/>
              </a:ext>
            </a:extLst>
          </p:cNvPr>
          <p:cNvPicPr>
            <a:picLocks noChangeAspect="1"/>
          </p:cNvPicPr>
          <p:nvPr userDrawn="1"/>
        </p:nvPicPr>
        <p:blipFill rotWithShape="1">
          <a:blip r:embed="rId3">
            <a:extLst>
              <a:ext uri="{28A0092B-C50C-407E-A947-70E740481C1C}">
                <a14:useLocalDpi xmlns:a14="http://schemas.microsoft.com/office/drawing/2010/main"/>
              </a:ext>
            </a:extLst>
          </a:blip>
          <a:srcRect/>
          <a:stretch/>
        </p:blipFill>
        <p:spPr>
          <a:xfrm>
            <a:off x="1" y="5702054"/>
            <a:ext cx="12191999" cy="1155946"/>
          </a:xfrm>
          <a:prstGeom prst="rect">
            <a:avLst/>
          </a:prstGeom>
        </p:spPr>
      </p:pic>
    </p:spTree>
    <p:extLst>
      <p:ext uri="{BB962C8B-B14F-4D97-AF65-F5344CB8AC3E}">
        <p14:creationId xmlns:p14="http://schemas.microsoft.com/office/powerpoint/2010/main" val="28572196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Te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C163F5-A386-6B57-B268-52C83D4B82A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0689C30-825A-3D60-3AEB-AC0DD68738F9}"/>
              </a:ext>
            </a:extLst>
          </p:cNvPr>
          <p:cNvSpPr>
            <a:spLocks noGrp="1"/>
          </p:cNvSpPr>
          <p:nvPr>
            <p:ph type="dt" sz="half" idx="10"/>
          </p:nvPr>
        </p:nvSpPr>
        <p:spPr/>
        <p:txBody>
          <a:bodyPr/>
          <a:lstStyle/>
          <a:p>
            <a:fld id="{D9FD2166-07DE-4D91-9D60-BCFC2082DFB9}" type="datetimeFigureOut">
              <a:rPr lang="en-US" smtClean="0"/>
              <a:t>11/6/24</a:t>
            </a:fld>
            <a:endParaRPr lang="en-US"/>
          </a:p>
        </p:txBody>
      </p:sp>
      <p:sp>
        <p:nvSpPr>
          <p:cNvPr id="4" name="Footer Placeholder 3">
            <a:extLst>
              <a:ext uri="{FF2B5EF4-FFF2-40B4-BE49-F238E27FC236}">
                <a16:creationId xmlns:a16="http://schemas.microsoft.com/office/drawing/2014/main" id="{E512C46F-6DD3-28BE-8EC3-29B94E81971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C9AF6B6-0980-96B2-415E-4D88B67FB2ED}"/>
              </a:ext>
            </a:extLst>
          </p:cNvPr>
          <p:cNvSpPr>
            <a:spLocks noGrp="1"/>
          </p:cNvSpPr>
          <p:nvPr>
            <p:ph type="sldNum" sz="quarter" idx="12"/>
          </p:nvPr>
        </p:nvSpPr>
        <p:spPr/>
        <p:txBody>
          <a:bodyPr/>
          <a:lstStyle/>
          <a:p>
            <a:fld id="{682248E7-EC1C-4985-80B0-7BE1EC5DF061}" type="slidenum">
              <a:rPr lang="en-US" smtClean="0"/>
              <a:t>‹#›</a:t>
            </a:fld>
            <a:endParaRPr lang="en-US"/>
          </a:p>
        </p:txBody>
      </p:sp>
      <p:pic>
        <p:nvPicPr>
          <p:cNvPr id="6" name="Picture 5" descr="A pattern of squares and crosses&#10;&#10;Description automatically generated">
            <a:extLst>
              <a:ext uri="{FF2B5EF4-FFF2-40B4-BE49-F238E27FC236}">
                <a16:creationId xmlns:a16="http://schemas.microsoft.com/office/drawing/2014/main" id="{DFE4CC8F-B298-3395-325C-364B608CAA36}"/>
              </a:ext>
            </a:extLst>
          </p:cNvPr>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1" y="5702053"/>
            <a:ext cx="12191999" cy="1155947"/>
          </a:xfrm>
          <a:prstGeom prst="rect">
            <a:avLst/>
          </a:prstGeom>
        </p:spPr>
      </p:pic>
    </p:spTree>
    <p:extLst>
      <p:ext uri="{BB962C8B-B14F-4D97-AF65-F5344CB8AC3E}">
        <p14:creationId xmlns:p14="http://schemas.microsoft.com/office/powerpoint/2010/main" val="7006716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urple">
    <p:spTree>
      <p:nvGrpSpPr>
        <p:cNvPr id="1" name=""/>
        <p:cNvGrpSpPr/>
        <p:nvPr/>
      </p:nvGrpSpPr>
      <p:grpSpPr>
        <a:xfrm>
          <a:off x="0" y="0"/>
          <a:ext cx="0" cy="0"/>
          <a:chOff x="0" y="0"/>
          <a:chExt cx="0" cy="0"/>
        </a:xfrm>
      </p:grpSpPr>
      <p:pic>
        <p:nvPicPr>
          <p:cNvPr id="8" name="Picture 7" descr="A purple and white pattern&#10;&#10;Description automatically generated">
            <a:extLst>
              <a:ext uri="{FF2B5EF4-FFF2-40B4-BE49-F238E27FC236}">
                <a16:creationId xmlns:a16="http://schemas.microsoft.com/office/drawing/2014/main" id="{CF4943A9-FF56-F627-AAAD-C7088F3610FF}"/>
              </a:ext>
            </a:extLst>
          </p:cNvPr>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0" y="5706092"/>
            <a:ext cx="12191999" cy="1151908"/>
          </a:xfrm>
          <a:prstGeom prst="rect">
            <a:avLst/>
          </a:prstGeom>
        </p:spPr>
      </p:pic>
      <p:sp>
        <p:nvSpPr>
          <p:cNvPr id="2" name="Title 1">
            <a:extLst>
              <a:ext uri="{FF2B5EF4-FFF2-40B4-BE49-F238E27FC236}">
                <a16:creationId xmlns:a16="http://schemas.microsoft.com/office/drawing/2014/main" id="{C8C163F5-A386-6B57-B268-52C83D4B82A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0689C30-825A-3D60-3AEB-AC0DD68738F9}"/>
              </a:ext>
            </a:extLst>
          </p:cNvPr>
          <p:cNvSpPr>
            <a:spLocks noGrp="1"/>
          </p:cNvSpPr>
          <p:nvPr>
            <p:ph type="dt" sz="half" idx="10"/>
          </p:nvPr>
        </p:nvSpPr>
        <p:spPr/>
        <p:txBody>
          <a:bodyPr/>
          <a:lstStyle/>
          <a:p>
            <a:fld id="{D9FD2166-07DE-4D91-9D60-BCFC2082DFB9}" type="datetimeFigureOut">
              <a:rPr lang="en-US" smtClean="0"/>
              <a:t>11/6/24</a:t>
            </a:fld>
            <a:endParaRPr lang="en-US"/>
          </a:p>
        </p:txBody>
      </p:sp>
      <p:sp>
        <p:nvSpPr>
          <p:cNvPr id="4" name="Footer Placeholder 3">
            <a:extLst>
              <a:ext uri="{FF2B5EF4-FFF2-40B4-BE49-F238E27FC236}">
                <a16:creationId xmlns:a16="http://schemas.microsoft.com/office/drawing/2014/main" id="{E512C46F-6DD3-28BE-8EC3-29B94E81971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C9AF6B6-0980-96B2-415E-4D88B67FB2ED}"/>
              </a:ext>
            </a:extLst>
          </p:cNvPr>
          <p:cNvSpPr>
            <a:spLocks noGrp="1"/>
          </p:cNvSpPr>
          <p:nvPr>
            <p:ph type="sldNum" sz="quarter" idx="12"/>
          </p:nvPr>
        </p:nvSpPr>
        <p:spPr/>
        <p:txBody>
          <a:bodyPr/>
          <a:lstStyle/>
          <a:p>
            <a:fld id="{682248E7-EC1C-4985-80B0-7BE1EC5DF061}" type="slidenum">
              <a:rPr lang="en-US" smtClean="0"/>
              <a:t>‹#›</a:t>
            </a:fld>
            <a:endParaRPr lang="en-US"/>
          </a:p>
        </p:txBody>
      </p:sp>
    </p:spTree>
    <p:extLst>
      <p:ext uri="{BB962C8B-B14F-4D97-AF65-F5344CB8AC3E}">
        <p14:creationId xmlns:p14="http://schemas.microsoft.com/office/powerpoint/2010/main" val="16420949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Coral">
    <p:spTree>
      <p:nvGrpSpPr>
        <p:cNvPr id="1" name=""/>
        <p:cNvGrpSpPr/>
        <p:nvPr/>
      </p:nvGrpSpPr>
      <p:grpSpPr>
        <a:xfrm>
          <a:off x="0" y="0"/>
          <a:ext cx="0" cy="0"/>
          <a:chOff x="0" y="0"/>
          <a:chExt cx="0" cy="0"/>
        </a:xfrm>
      </p:grpSpPr>
      <p:pic>
        <p:nvPicPr>
          <p:cNvPr id="8" name="Picture 7" descr="A red and white pattern&#10;&#10;Description automatically generated">
            <a:extLst>
              <a:ext uri="{FF2B5EF4-FFF2-40B4-BE49-F238E27FC236}">
                <a16:creationId xmlns:a16="http://schemas.microsoft.com/office/drawing/2014/main" id="{0A77E430-0E24-EAB4-3DC5-CDFB28210F09}"/>
              </a:ext>
            </a:extLst>
          </p:cNvPr>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0" y="5715304"/>
            <a:ext cx="12191999" cy="1155947"/>
          </a:xfrm>
          <a:prstGeom prst="rect">
            <a:avLst/>
          </a:prstGeom>
        </p:spPr>
      </p:pic>
      <p:sp>
        <p:nvSpPr>
          <p:cNvPr id="2" name="Title 1">
            <a:extLst>
              <a:ext uri="{FF2B5EF4-FFF2-40B4-BE49-F238E27FC236}">
                <a16:creationId xmlns:a16="http://schemas.microsoft.com/office/drawing/2014/main" id="{C8C163F5-A386-6B57-B268-52C83D4B82A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0689C30-825A-3D60-3AEB-AC0DD68738F9}"/>
              </a:ext>
            </a:extLst>
          </p:cNvPr>
          <p:cNvSpPr>
            <a:spLocks noGrp="1"/>
          </p:cNvSpPr>
          <p:nvPr>
            <p:ph type="dt" sz="half" idx="10"/>
          </p:nvPr>
        </p:nvSpPr>
        <p:spPr/>
        <p:txBody>
          <a:bodyPr/>
          <a:lstStyle/>
          <a:p>
            <a:fld id="{D9FD2166-07DE-4D91-9D60-BCFC2082DFB9}" type="datetimeFigureOut">
              <a:rPr lang="en-US" smtClean="0"/>
              <a:t>11/6/24</a:t>
            </a:fld>
            <a:endParaRPr lang="en-US"/>
          </a:p>
        </p:txBody>
      </p:sp>
      <p:sp>
        <p:nvSpPr>
          <p:cNvPr id="4" name="Footer Placeholder 3">
            <a:extLst>
              <a:ext uri="{FF2B5EF4-FFF2-40B4-BE49-F238E27FC236}">
                <a16:creationId xmlns:a16="http://schemas.microsoft.com/office/drawing/2014/main" id="{E512C46F-6DD3-28BE-8EC3-29B94E81971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C9AF6B6-0980-96B2-415E-4D88B67FB2ED}"/>
              </a:ext>
            </a:extLst>
          </p:cNvPr>
          <p:cNvSpPr>
            <a:spLocks noGrp="1"/>
          </p:cNvSpPr>
          <p:nvPr>
            <p:ph type="sldNum" sz="quarter" idx="12"/>
          </p:nvPr>
        </p:nvSpPr>
        <p:spPr/>
        <p:txBody>
          <a:bodyPr/>
          <a:lstStyle/>
          <a:p>
            <a:fld id="{682248E7-EC1C-4985-80B0-7BE1EC5DF061}" type="slidenum">
              <a:rPr lang="en-US" smtClean="0"/>
              <a:t>‹#›</a:t>
            </a:fld>
            <a:endParaRPr lang="en-US"/>
          </a:p>
        </p:txBody>
      </p:sp>
    </p:spTree>
    <p:extLst>
      <p:ext uri="{BB962C8B-B14F-4D97-AF65-F5344CB8AC3E}">
        <p14:creationId xmlns:p14="http://schemas.microsoft.com/office/powerpoint/2010/main" val="38951856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Yellow">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C163F5-A386-6B57-B268-52C83D4B82A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0689C30-825A-3D60-3AEB-AC0DD68738F9}"/>
              </a:ext>
            </a:extLst>
          </p:cNvPr>
          <p:cNvSpPr>
            <a:spLocks noGrp="1"/>
          </p:cNvSpPr>
          <p:nvPr>
            <p:ph type="dt" sz="half" idx="10"/>
          </p:nvPr>
        </p:nvSpPr>
        <p:spPr/>
        <p:txBody>
          <a:bodyPr/>
          <a:lstStyle/>
          <a:p>
            <a:fld id="{D9FD2166-07DE-4D91-9D60-BCFC2082DFB9}" type="datetimeFigureOut">
              <a:rPr lang="en-US" smtClean="0"/>
              <a:t>11/6/24</a:t>
            </a:fld>
            <a:endParaRPr lang="en-US"/>
          </a:p>
        </p:txBody>
      </p:sp>
      <p:sp>
        <p:nvSpPr>
          <p:cNvPr id="4" name="Footer Placeholder 3">
            <a:extLst>
              <a:ext uri="{FF2B5EF4-FFF2-40B4-BE49-F238E27FC236}">
                <a16:creationId xmlns:a16="http://schemas.microsoft.com/office/drawing/2014/main" id="{E512C46F-6DD3-28BE-8EC3-29B94E81971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C9AF6B6-0980-96B2-415E-4D88B67FB2ED}"/>
              </a:ext>
            </a:extLst>
          </p:cNvPr>
          <p:cNvSpPr>
            <a:spLocks noGrp="1"/>
          </p:cNvSpPr>
          <p:nvPr>
            <p:ph type="sldNum" sz="quarter" idx="12"/>
          </p:nvPr>
        </p:nvSpPr>
        <p:spPr/>
        <p:txBody>
          <a:bodyPr/>
          <a:lstStyle/>
          <a:p>
            <a:fld id="{682248E7-EC1C-4985-80B0-7BE1EC5DF061}" type="slidenum">
              <a:rPr lang="en-US" smtClean="0"/>
              <a:t>‹#›</a:t>
            </a:fld>
            <a:endParaRPr lang="en-US"/>
          </a:p>
        </p:txBody>
      </p:sp>
      <p:pic>
        <p:nvPicPr>
          <p:cNvPr id="7" name="Picture 6" descr="A yellow and white pattern&#10;&#10;Description automatically generated">
            <a:extLst>
              <a:ext uri="{FF2B5EF4-FFF2-40B4-BE49-F238E27FC236}">
                <a16:creationId xmlns:a16="http://schemas.microsoft.com/office/drawing/2014/main" id="{4517BE72-26AF-08D6-A65E-919C2AEDB7CD}"/>
              </a:ext>
            </a:extLst>
          </p:cNvPr>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1" y="5702054"/>
            <a:ext cx="12191999" cy="1155946"/>
          </a:xfrm>
          <a:prstGeom prst="rect">
            <a:avLst/>
          </a:prstGeom>
        </p:spPr>
      </p:pic>
    </p:spTree>
    <p:extLst>
      <p:ext uri="{BB962C8B-B14F-4D97-AF65-F5344CB8AC3E}">
        <p14:creationId xmlns:p14="http://schemas.microsoft.com/office/powerpoint/2010/main" val="43699560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72390F0-C374-9CF5-B21F-BAE530E69BD8}"/>
              </a:ext>
            </a:extLst>
          </p:cNvPr>
          <p:cNvSpPr>
            <a:spLocks noGrp="1"/>
          </p:cNvSpPr>
          <p:nvPr>
            <p:ph type="dt" sz="half" idx="10"/>
          </p:nvPr>
        </p:nvSpPr>
        <p:spPr/>
        <p:txBody>
          <a:bodyPr/>
          <a:lstStyle/>
          <a:p>
            <a:fld id="{D9FD2166-07DE-4D91-9D60-BCFC2082DFB9}" type="datetimeFigureOut">
              <a:rPr lang="en-US" smtClean="0"/>
              <a:t>11/6/24</a:t>
            </a:fld>
            <a:endParaRPr lang="en-US"/>
          </a:p>
        </p:txBody>
      </p:sp>
      <p:sp>
        <p:nvSpPr>
          <p:cNvPr id="3" name="Footer Placeholder 2">
            <a:extLst>
              <a:ext uri="{FF2B5EF4-FFF2-40B4-BE49-F238E27FC236}">
                <a16:creationId xmlns:a16="http://schemas.microsoft.com/office/drawing/2014/main" id="{59009D29-21B5-5B60-070C-8FAB34E1FA5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2FC69ED-6681-15D6-75F1-82F30B8CF3AA}"/>
              </a:ext>
            </a:extLst>
          </p:cNvPr>
          <p:cNvSpPr>
            <a:spLocks noGrp="1"/>
          </p:cNvSpPr>
          <p:nvPr>
            <p:ph type="sldNum" sz="quarter" idx="12"/>
          </p:nvPr>
        </p:nvSpPr>
        <p:spPr/>
        <p:txBody>
          <a:bodyPr/>
          <a:lstStyle/>
          <a:p>
            <a:fld id="{682248E7-EC1C-4985-80B0-7BE1EC5DF061}" type="slidenum">
              <a:rPr lang="en-US" smtClean="0"/>
              <a:t>‹#›</a:t>
            </a:fld>
            <a:endParaRPr lang="en-US"/>
          </a:p>
        </p:txBody>
      </p:sp>
    </p:spTree>
    <p:extLst>
      <p:ext uri="{BB962C8B-B14F-4D97-AF65-F5344CB8AC3E}">
        <p14:creationId xmlns:p14="http://schemas.microsoft.com/office/powerpoint/2010/main" val="194404101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Te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B2A849-B958-F4EF-43E7-E202748DF055}"/>
              </a:ext>
            </a:extLst>
          </p:cNvPr>
          <p:cNvSpPr>
            <a:spLocks noGrp="1"/>
          </p:cNvSpPr>
          <p:nvPr>
            <p:ph type="title"/>
          </p:nvPr>
        </p:nvSpPr>
        <p:spPr>
          <a:xfrm>
            <a:off x="2151529" y="457200"/>
            <a:ext cx="3080684" cy="1600200"/>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36DA301E-A773-B496-1459-C08645C89428}"/>
              </a:ext>
            </a:extLst>
          </p:cNvPr>
          <p:cNvSpPr>
            <a:spLocks noGrp="1"/>
          </p:cNvSpPr>
          <p:nvPr>
            <p:ph idx="1"/>
          </p:nvPr>
        </p:nvSpPr>
        <p:spPr>
          <a:xfrm>
            <a:off x="5378730" y="457201"/>
            <a:ext cx="5976658" cy="54038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9805F8E7-8177-7731-9890-EF847645D8C9}"/>
              </a:ext>
            </a:extLst>
          </p:cNvPr>
          <p:cNvSpPr>
            <a:spLocks noGrp="1"/>
          </p:cNvSpPr>
          <p:nvPr>
            <p:ph type="body" sz="half" idx="2"/>
          </p:nvPr>
        </p:nvSpPr>
        <p:spPr>
          <a:xfrm>
            <a:off x="1299976"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F721726-8FA4-8B0C-1942-D47B201EDE02}"/>
              </a:ext>
            </a:extLst>
          </p:cNvPr>
          <p:cNvSpPr>
            <a:spLocks noGrp="1"/>
          </p:cNvSpPr>
          <p:nvPr>
            <p:ph type="dt" sz="half" idx="10"/>
          </p:nvPr>
        </p:nvSpPr>
        <p:spPr/>
        <p:txBody>
          <a:bodyPr/>
          <a:lstStyle/>
          <a:p>
            <a:fld id="{D9FD2166-07DE-4D91-9D60-BCFC2082DFB9}" type="datetimeFigureOut">
              <a:rPr lang="en-US" smtClean="0"/>
              <a:t>11/6/24</a:t>
            </a:fld>
            <a:endParaRPr lang="en-US"/>
          </a:p>
        </p:txBody>
      </p:sp>
      <p:sp>
        <p:nvSpPr>
          <p:cNvPr id="6" name="Footer Placeholder 5">
            <a:extLst>
              <a:ext uri="{FF2B5EF4-FFF2-40B4-BE49-F238E27FC236}">
                <a16:creationId xmlns:a16="http://schemas.microsoft.com/office/drawing/2014/main" id="{F268B3F1-0C2D-1F31-3B54-1AB2A54B01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718CA68-3369-B153-0735-84C002CD4625}"/>
              </a:ext>
            </a:extLst>
          </p:cNvPr>
          <p:cNvSpPr>
            <a:spLocks noGrp="1"/>
          </p:cNvSpPr>
          <p:nvPr>
            <p:ph type="sldNum" sz="quarter" idx="12"/>
          </p:nvPr>
        </p:nvSpPr>
        <p:spPr/>
        <p:txBody>
          <a:bodyPr/>
          <a:lstStyle/>
          <a:p>
            <a:fld id="{682248E7-EC1C-4985-80B0-7BE1EC5DF061}" type="slidenum">
              <a:rPr lang="en-US" smtClean="0"/>
              <a:t>‹#›</a:t>
            </a:fld>
            <a:endParaRPr lang="en-US"/>
          </a:p>
        </p:txBody>
      </p:sp>
      <p:pic>
        <p:nvPicPr>
          <p:cNvPr id="9" name="Picture 8" descr="A blue arrows on a black background&#10;&#10;Description automatically generated">
            <a:extLst>
              <a:ext uri="{FF2B5EF4-FFF2-40B4-BE49-F238E27FC236}">
                <a16:creationId xmlns:a16="http://schemas.microsoft.com/office/drawing/2014/main" id="{45445464-0830-A98A-26C6-C1CA76A7E5D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6200000">
            <a:off x="576729" y="-54265"/>
            <a:ext cx="2164341" cy="2164341"/>
          </a:xfrm>
          <a:prstGeom prst="rect">
            <a:avLst/>
          </a:prstGeom>
        </p:spPr>
      </p:pic>
      <p:pic>
        <p:nvPicPr>
          <p:cNvPr id="11" name="Picture 10" descr="A pattern of blue and white squares&#10;&#10;Description automatically generated with medium confidence">
            <a:extLst>
              <a:ext uri="{FF2B5EF4-FFF2-40B4-BE49-F238E27FC236}">
                <a16:creationId xmlns:a16="http://schemas.microsoft.com/office/drawing/2014/main" id="{267883E1-1666-7FFB-891F-C3DA76D7BA57}"/>
              </a:ext>
            </a:extLst>
          </p:cNvPr>
          <p:cNvPicPr>
            <a:picLocks noChangeAspect="1"/>
          </p:cNvPicPr>
          <p:nvPr userDrawn="1"/>
        </p:nvPicPr>
        <p:blipFill rotWithShape="1">
          <a:blip r:embed="rId3">
            <a:extLst>
              <a:ext uri="{28A0092B-C50C-407E-A947-70E740481C1C}">
                <a14:useLocalDpi xmlns:a14="http://schemas.microsoft.com/office/drawing/2010/main"/>
              </a:ext>
            </a:extLst>
          </a:blip>
          <a:srcRect/>
          <a:stretch/>
        </p:blipFill>
        <p:spPr>
          <a:xfrm>
            <a:off x="0" y="0"/>
            <a:ext cx="1153459" cy="6858000"/>
          </a:xfrm>
          <a:prstGeom prst="rect">
            <a:avLst/>
          </a:prstGeom>
        </p:spPr>
      </p:pic>
    </p:spTree>
    <p:extLst>
      <p:ext uri="{BB962C8B-B14F-4D97-AF65-F5344CB8AC3E}">
        <p14:creationId xmlns:p14="http://schemas.microsoft.com/office/powerpoint/2010/main" val="10044061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urp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B2A849-B958-F4EF-43E7-E202748DF055}"/>
              </a:ext>
            </a:extLst>
          </p:cNvPr>
          <p:cNvSpPr>
            <a:spLocks noGrp="1"/>
          </p:cNvSpPr>
          <p:nvPr>
            <p:ph type="title"/>
          </p:nvPr>
        </p:nvSpPr>
        <p:spPr>
          <a:xfrm>
            <a:off x="2151529" y="457200"/>
            <a:ext cx="3080684" cy="1600200"/>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36DA301E-A773-B496-1459-C08645C89428}"/>
              </a:ext>
            </a:extLst>
          </p:cNvPr>
          <p:cNvSpPr>
            <a:spLocks noGrp="1"/>
          </p:cNvSpPr>
          <p:nvPr>
            <p:ph idx="1"/>
          </p:nvPr>
        </p:nvSpPr>
        <p:spPr>
          <a:xfrm>
            <a:off x="5378730" y="457201"/>
            <a:ext cx="5976658" cy="54038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9805F8E7-8177-7731-9890-EF847645D8C9}"/>
              </a:ext>
            </a:extLst>
          </p:cNvPr>
          <p:cNvSpPr>
            <a:spLocks noGrp="1"/>
          </p:cNvSpPr>
          <p:nvPr>
            <p:ph type="body" sz="half" idx="2"/>
          </p:nvPr>
        </p:nvSpPr>
        <p:spPr>
          <a:xfrm>
            <a:off x="1299976"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F721726-8FA4-8B0C-1942-D47B201EDE02}"/>
              </a:ext>
            </a:extLst>
          </p:cNvPr>
          <p:cNvSpPr>
            <a:spLocks noGrp="1"/>
          </p:cNvSpPr>
          <p:nvPr>
            <p:ph type="dt" sz="half" idx="10"/>
          </p:nvPr>
        </p:nvSpPr>
        <p:spPr/>
        <p:txBody>
          <a:bodyPr/>
          <a:lstStyle/>
          <a:p>
            <a:fld id="{D9FD2166-07DE-4D91-9D60-BCFC2082DFB9}" type="datetimeFigureOut">
              <a:rPr lang="en-US" smtClean="0"/>
              <a:t>11/6/24</a:t>
            </a:fld>
            <a:endParaRPr lang="en-US"/>
          </a:p>
        </p:txBody>
      </p:sp>
      <p:sp>
        <p:nvSpPr>
          <p:cNvPr id="6" name="Footer Placeholder 5">
            <a:extLst>
              <a:ext uri="{FF2B5EF4-FFF2-40B4-BE49-F238E27FC236}">
                <a16:creationId xmlns:a16="http://schemas.microsoft.com/office/drawing/2014/main" id="{F268B3F1-0C2D-1F31-3B54-1AB2A54B01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718CA68-3369-B153-0735-84C002CD4625}"/>
              </a:ext>
            </a:extLst>
          </p:cNvPr>
          <p:cNvSpPr>
            <a:spLocks noGrp="1"/>
          </p:cNvSpPr>
          <p:nvPr>
            <p:ph type="sldNum" sz="quarter" idx="12"/>
          </p:nvPr>
        </p:nvSpPr>
        <p:spPr/>
        <p:txBody>
          <a:bodyPr/>
          <a:lstStyle/>
          <a:p>
            <a:fld id="{682248E7-EC1C-4985-80B0-7BE1EC5DF061}" type="slidenum">
              <a:rPr lang="en-US" smtClean="0"/>
              <a:t>‹#›</a:t>
            </a:fld>
            <a:endParaRPr lang="en-US"/>
          </a:p>
        </p:txBody>
      </p:sp>
      <p:pic>
        <p:nvPicPr>
          <p:cNvPr id="10" name="Picture 9" descr="A purple triangle on a black background&#10;&#10;Description automatically generated">
            <a:extLst>
              <a:ext uri="{FF2B5EF4-FFF2-40B4-BE49-F238E27FC236}">
                <a16:creationId xmlns:a16="http://schemas.microsoft.com/office/drawing/2014/main" id="{9A01DE87-5F20-4DFB-457D-8B413C54656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6200000">
            <a:off x="576730" y="-54266"/>
            <a:ext cx="2164341" cy="2164341"/>
          </a:xfrm>
          <a:prstGeom prst="rect">
            <a:avLst/>
          </a:prstGeom>
        </p:spPr>
      </p:pic>
      <p:pic>
        <p:nvPicPr>
          <p:cNvPr id="11" name="Picture 10" descr="A purple and white pattern&#10;&#10;Description automatically generated">
            <a:extLst>
              <a:ext uri="{FF2B5EF4-FFF2-40B4-BE49-F238E27FC236}">
                <a16:creationId xmlns:a16="http://schemas.microsoft.com/office/drawing/2014/main" id="{23CBFDE0-DB2E-D037-BB4D-30BDF5BFACA5}"/>
              </a:ext>
            </a:extLst>
          </p:cNvPr>
          <p:cNvPicPr>
            <a:picLocks noChangeAspect="1"/>
          </p:cNvPicPr>
          <p:nvPr userDrawn="1"/>
        </p:nvPicPr>
        <p:blipFill rotWithShape="1">
          <a:blip r:embed="rId3">
            <a:extLst>
              <a:ext uri="{28A0092B-C50C-407E-A947-70E740481C1C}">
                <a14:useLocalDpi xmlns:a14="http://schemas.microsoft.com/office/drawing/2010/main"/>
              </a:ext>
            </a:extLst>
          </a:blip>
          <a:srcRect/>
          <a:stretch/>
        </p:blipFill>
        <p:spPr>
          <a:xfrm>
            <a:off x="0" y="0"/>
            <a:ext cx="1159435" cy="6858000"/>
          </a:xfrm>
          <a:prstGeom prst="rect">
            <a:avLst/>
          </a:prstGeom>
        </p:spPr>
      </p:pic>
    </p:spTree>
    <p:extLst>
      <p:ext uri="{BB962C8B-B14F-4D97-AF65-F5344CB8AC3E}">
        <p14:creationId xmlns:p14="http://schemas.microsoft.com/office/powerpoint/2010/main" val="68446008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Cor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B2A849-B958-F4EF-43E7-E202748DF055}"/>
              </a:ext>
            </a:extLst>
          </p:cNvPr>
          <p:cNvSpPr>
            <a:spLocks noGrp="1"/>
          </p:cNvSpPr>
          <p:nvPr>
            <p:ph type="title"/>
          </p:nvPr>
        </p:nvSpPr>
        <p:spPr>
          <a:xfrm>
            <a:off x="2151529" y="457200"/>
            <a:ext cx="3080684" cy="1600200"/>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36DA301E-A773-B496-1459-C08645C89428}"/>
              </a:ext>
            </a:extLst>
          </p:cNvPr>
          <p:cNvSpPr>
            <a:spLocks noGrp="1"/>
          </p:cNvSpPr>
          <p:nvPr>
            <p:ph idx="1"/>
          </p:nvPr>
        </p:nvSpPr>
        <p:spPr>
          <a:xfrm>
            <a:off x="5378730" y="457201"/>
            <a:ext cx="5976658" cy="54038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9805F8E7-8177-7731-9890-EF847645D8C9}"/>
              </a:ext>
            </a:extLst>
          </p:cNvPr>
          <p:cNvSpPr>
            <a:spLocks noGrp="1"/>
          </p:cNvSpPr>
          <p:nvPr>
            <p:ph type="body" sz="half" idx="2"/>
          </p:nvPr>
        </p:nvSpPr>
        <p:spPr>
          <a:xfrm>
            <a:off x="1299976"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F721726-8FA4-8B0C-1942-D47B201EDE02}"/>
              </a:ext>
            </a:extLst>
          </p:cNvPr>
          <p:cNvSpPr>
            <a:spLocks noGrp="1"/>
          </p:cNvSpPr>
          <p:nvPr>
            <p:ph type="dt" sz="half" idx="10"/>
          </p:nvPr>
        </p:nvSpPr>
        <p:spPr/>
        <p:txBody>
          <a:bodyPr/>
          <a:lstStyle/>
          <a:p>
            <a:fld id="{D9FD2166-07DE-4D91-9D60-BCFC2082DFB9}" type="datetimeFigureOut">
              <a:rPr lang="en-US" smtClean="0"/>
              <a:t>11/6/24</a:t>
            </a:fld>
            <a:endParaRPr lang="en-US"/>
          </a:p>
        </p:txBody>
      </p:sp>
      <p:sp>
        <p:nvSpPr>
          <p:cNvPr id="6" name="Footer Placeholder 5">
            <a:extLst>
              <a:ext uri="{FF2B5EF4-FFF2-40B4-BE49-F238E27FC236}">
                <a16:creationId xmlns:a16="http://schemas.microsoft.com/office/drawing/2014/main" id="{F268B3F1-0C2D-1F31-3B54-1AB2A54B01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718CA68-3369-B153-0735-84C002CD4625}"/>
              </a:ext>
            </a:extLst>
          </p:cNvPr>
          <p:cNvSpPr>
            <a:spLocks noGrp="1"/>
          </p:cNvSpPr>
          <p:nvPr>
            <p:ph type="sldNum" sz="quarter" idx="12"/>
          </p:nvPr>
        </p:nvSpPr>
        <p:spPr/>
        <p:txBody>
          <a:bodyPr/>
          <a:lstStyle/>
          <a:p>
            <a:fld id="{682248E7-EC1C-4985-80B0-7BE1EC5DF061}" type="slidenum">
              <a:rPr lang="en-US" smtClean="0"/>
              <a:t>‹#›</a:t>
            </a:fld>
            <a:endParaRPr lang="en-US"/>
          </a:p>
        </p:txBody>
      </p:sp>
      <p:pic>
        <p:nvPicPr>
          <p:cNvPr id="10" name="Picture 9" descr="A red triangle on a black background&#10;&#10;Description automatically generated">
            <a:extLst>
              <a:ext uri="{FF2B5EF4-FFF2-40B4-BE49-F238E27FC236}">
                <a16:creationId xmlns:a16="http://schemas.microsoft.com/office/drawing/2014/main" id="{8ACD5CE3-7E6C-DF48-FAC6-C9CDF52C028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6200000">
            <a:off x="576730" y="-54266"/>
            <a:ext cx="2164341" cy="2164341"/>
          </a:xfrm>
          <a:prstGeom prst="rect">
            <a:avLst/>
          </a:prstGeom>
        </p:spPr>
      </p:pic>
      <p:pic>
        <p:nvPicPr>
          <p:cNvPr id="11" name="Picture 10" descr="A pink and white pattern&#10;&#10;Description automatically generated">
            <a:extLst>
              <a:ext uri="{FF2B5EF4-FFF2-40B4-BE49-F238E27FC236}">
                <a16:creationId xmlns:a16="http://schemas.microsoft.com/office/drawing/2014/main" id="{02E7E26E-1D80-215E-138B-2AE5C87F4684}"/>
              </a:ext>
            </a:extLst>
          </p:cNvPr>
          <p:cNvPicPr>
            <a:picLocks noChangeAspect="1"/>
          </p:cNvPicPr>
          <p:nvPr userDrawn="1"/>
        </p:nvPicPr>
        <p:blipFill rotWithShape="1">
          <a:blip r:embed="rId3">
            <a:extLst>
              <a:ext uri="{28A0092B-C50C-407E-A947-70E740481C1C}">
                <a14:useLocalDpi xmlns:a14="http://schemas.microsoft.com/office/drawing/2010/main"/>
              </a:ext>
            </a:extLst>
          </a:blip>
          <a:srcRect/>
          <a:stretch/>
        </p:blipFill>
        <p:spPr>
          <a:xfrm>
            <a:off x="0" y="0"/>
            <a:ext cx="1159435" cy="6858000"/>
          </a:xfrm>
          <a:prstGeom prst="rect">
            <a:avLst/>
          </a:prstGeom>
        </p:spPr>
      </p:pic>
    </p:spTree>
    <p:extLst>
      <p:ext uri="{BB962C8B-B14F-4D97-AF65-F5344CB8AC3E}">
        <p14:creationId xmlns:p14="http://schemas.microsoft.com/office/powerpoint/2010/main" val="286720161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Yellow">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B2A849-B958-F4EF-43E7-E202748DF055}"/>
              </a:ext>
            </a:extLst>
          </p:cNvPr>
          <p:cNvSpPr>
            <a:spLocks noGrp="1"/>
          </p:cNvSpPr>
          <p:nvPr>
            <p:ph type="title"/>
          </p:nvPr>
        </p:nvSpPr>
        <p:spPr>
          <a:xfrm>
            <a:off x="2151529" y="457200"/>
            <a:ext cx="3080684" cy="1600200"/>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36DA301E-A773-B496-1459-C08645C89428}"/>
              </a:ext>
            </a:extLst>
          </p:cNvPr>
          <p:cNvSpPr>
            <a:spLocks noGrp="1"/>
          </p:cNvSpPr>
          <p:nvPr>
            <p:ph idx="1"/>
          </p:nvPr>
        </p:nvSpPr>
        <p:spPr>
          <a:xfrm>
            <a:off x="5378730" y="457201"/>
            <a:ext cx="5976658" cy="54038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9805F8E7-8177-7731-9890-EF847645D8C9}"/>
              </a:ext>
            </a:extLst>
          </p:cNvPr>
          <p:cNvSpPr>
            <a:spLocks noGrp="1"/>
          </p:cNvSpPr>
          <p:nvPr>
            <p:ph type="body" sz="half" idx="2"/>
          </p:nvPr>
        </p:nvSpPr>
        <p:spPr>
          <a:xfrm>
            <a:off x="1299976"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F721726-8FA4-8B0C-1942-D47B201EDE02}"/>
              </a:ext>
            </a:extLst>
          </p:cNvPr>
          <p:cNvSpPr>
            <a:spLocks noGrp="1"/>
          </p:cNvSpPr>
          <p:nvPr>
            <p:ph type="dt" sz="half" idx="10"/>
          </p:nvPr>
        </p:nvSpPr>
        <p:spPr/>
        <p:txBody>
          <a:bodyPr/>
          <a:lstStyle/>
          <a:p>
            <a:fld id="{D9FD2166-07DE-4D91-9D60-BCFC2082DFB9}" type="datetimeFigureOut">
              <a:rPr lang="en-US" smtClean="0"/>
              <a:t>11/6/24</a:t>
            </a:fld>
            <a:endParaRPr lang="en-US"/>
          </a:p>
        </p:txBody>
      </p:sp>
      <p:sp>
        <p:nvSpPr>
          <p:cNvPr id="6" name="Footer Placeholder 5">
            <a:extLst>
              <a:ext uri="{FF2B5EF4-FFF2-40B4-BE49-F238E27FC236}">
                <a16:creationId xmlns:a16="http://schemas.microsoft.com/office/drawing/2014/main" id="{F268B3F1-0C2D-1F31-3B54-1AB2A54B01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718CA68-3369-B153-0735-84C002CD4625}"/>
              </a:ext>
            </a:extLst>
          </p:cNvPr>
          <p:cNvSpPr>
            <a:spLocks noGrp="1"/>
          </p:cNvSpPr>
          <p:nvPr>
            <p:ph type="sldNum" sz="quarter" idx="12"/>
          </p:nvPr>
        </p:nvSpPr>
        <p:spPr/>
        <p:txBody>
          <a:bodyPr/>
          <a:lstStyle/>
          <a:p>
            <a:fld id="{682248E7-EC1C-4985-80B0-7BE1EC5DF061}" type="slidenum">
              <a:rPr lang="en-US" smtClean="0"/>
              <a:t>‹#›</a:t>
            </a:fld>
            <a:endParaRPr lang="en-US"/>
          </a:p>
        </p:txBody>
      </p:sp>
      <p:pic>
        <p:nvPicPr>
          <p:cNvPr id="10" name="Picture 9" descr="A yellow triangle on a black background&#10;&#10;Description automatically generated">
            <a:extLst>
              <a:ext uri="{FF2B5EF4-FFF2-40B4-BE49-F238E27FC236}">
                <a16:creationId xmlns:a16="http://schemas.microsoft.com/office/drawing/2014/main" id="{CFA02A99-F1E0-89C6-7B3E-4EEF226FB2F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6200000">
            <a:off x="577679" y="-54266"/>
            <a:ext cx="2164341" cy="2164341"/>
          </a:xfrm>
          <a:prstGeom prst="rect">
            <a:avLst/>
          </a:prstGeom>
        </p:spPr>
      </p:pic>
      <p:pic>
        <p:nvPicPr>
          <p:cNvPr id="9" name="Picture 8" descr="A yellow and white pattern&#10;&#10;Description automatically generated">
            <a:extLst>
              <a:ext uri="{FF2B5EF4-FFF2-40B4-BE49-F238E27FC236}">
                <a16:creationId xmlns:a16="http://schemas.microsoft.com/office/drawing/2014/main" id="{073FF9AB-3A8B-85A1-3858-B267C7C64558}"/>
              </a:ext>
            </a:extLst>
          </p:cNvPr>
          <p:cNvPicPr>
            <a:picLocks noChangeAspect="1"/>
          </p:cNvPicPr>
          <p:nvPr userDrawn="1"/>
        </p:nvPicPr>
        <p:blipFill rotWithShape="1">
          <a:blip r:embed="rId3">
            <a:extLst>
              <a:ext uri="{28A0092B-C50C-407E-A947-70E740481C1C}">
                <a14:useLocalDpi xmlns:a14="http://schemas.microsoft.com/office/drawing/2010/main"/>
              </a:ext>
            </a:extLst>
          </a:blip>
          <a:srcRect/>
          <a:stretch/>
        </p:blipFill>
        <p:spPr>
          <a:xfrm>
            <a:off x="0" y="0"/>
            <a:ext cx="1159435" cy="6858000"/>
          </a:xfrm>
          <a:prstGeom prst="rect">
            <a:avLst/>
          </a:prstGeom>
        </p:spPr>
      </p:pic>
    </p:spTree>
    <p:extLst>
      <p:ext uri="{BB962C8B-B14F-4D97-AF65-F5344CB8AC3E}">
        <p14:creationId xmlns:p14="http://schemas.microsoft.com/office/powerpoint/2010/main" val="19054310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Coral">
    <p:spTree>
      <p:nvGrpSpPr>
        <p:cNvPr id="1" name=""/>
        <p:cNvGrpSpPr/>
        <p:nvPr/>
      </p:nvGrpSpPr>
      <p:grpSpPr>
        <a:xfrm>
          <a:off x="0" y="0"/>
          <a:ext cx="0" cy="0"/>
          <a:chOff x="0" y="0"/>
          <a:chExt cx="0" cy="0"/>
        </a:xfrm>
      </p:grpSpPr>
      <p:pic>
        <p:nvPicPr>
          <p:cNvPr id="18" name="Picture 17" descr="A pink and white pattern&#10;&#10;Description automatically generated">
            <a:extLst>
              <a:ext uri="{FF2B5EF4-FFF2-40B4-BE49-F238E27FC236}">
                <a16:creationId xmlns:a16="http://schemas.microsoft.com/office/drawing/2014/main" id="{FBBF7631-F611-D47E-2A5C-56429339780D}"/>
              </a:ext>
            </a:extLst>
          </p:cNvPr>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0" y="0"/>
            <a:ext cx="12191999" cy="1155947"/>
          </a:xfrm>
          <a:prstGeom prst="rect">
            <a:avLst/>
          </a:prstGeom>
        </p:spPr>
      </p:pic>
      <p:sp>
        <p:nvSpPr>
          <p:cNvPr id="2" name="Title 1">
            <a:extLst>
              <a:ext uri="{FF2B5EF4-FFF2-40B4-BE49-F238E27FC236}">
                <a16:creationId xmlns:a16="http://schemas.microsoft.com/office/drawing/2014/main" id="{0C998D49-3D85-E352-35A1-82C7700CC428}"/>
              </a:ext>
            </a:extLst>
          </p:cNvPr>
          <p:cNvSpPr>
            <a:spLocks noGrp="1"/>
          </p:cNvSpPr>
          <p:nvPr>
            <p:ph type="ctrTitle"/>
          </p:nvPr>
        </p:nvSpPr>
        <p:spPr>
          <a:xfrm>
            <a:off x="1524000" y="2524759"/>
            <a:ext cx="9144000" cy="1655763"/>
          </a:xfrm>
        </p:spPr>
        <p:txBody>
          <a:bodyPr anchor="b"/>
          <a:lstStyle>
            <a:lvl1pPr algn="ctr">
              <a:defRPr sz="6000" b="1">
                <a:solidFill>
                  <a:srgbClr val="482E59"/>
                </a:solidFill>
                <a:latin typeface="Arvo" panose="02000000000000000000" pitchFamily="2" charset="0"/>
              </a:defRPr>
            </a:lvl1pPr>
          </a:lstStyle>
          <a:p>
            <a:r>
              <a:rPr lang="en-US" dirty="0"/>
              <a:t>Click to edit Master title style</a:t>
            </a:r>
          </a:p>
        </p:txBody>
      </p:sp>
      <p:sp>
        <p:nvSpPr>
          <p:cNvPr id="3" name="Subtitle 2">
            <a:extLst>
              <a:ext uri="{FF2B5EF4-FFF2-40B4-BE49-F238E27FC236}">
                <a16:creationId xmlns:a16="http://schemas.microsoft.com/office/drawing/2014/main" id="{1F1B5B9E-C3AE-564E-BAEF-D8A484226B70}"/>
              </a:ext>
            </a:extLst>
          </p:cNvPr>
          <p:cNvSpPr>
            <a:spLocks noGrp="1"/>
          </p:cNvSpPr>
          <p:nvPr>
            <p:ph type="subTitle" idx="1"/>
          </p:nvPr>
        </p:nvSpPr>
        <p:spPr>
          <a:xfrm>
            <a:off x="1524000" y="4272597"/>
            <a:ext cx="9144000" cy="387608"/>
          </a:xfrm>
        </p:spPr>
        <p:txBody>
          <a:bodyPr/>
          <a:lstStyle>
            <a:lvl1pPr marL="0" indent="0" algn="ctr">
              <a:buNone/>
              <a:defRPr sz="2400">
                <a:solidFill>
                  <a:srgbClr val="482E59"/>
                </a:solidFill>
                <a:latin typeface="Bebas Neue" panose="020B0606020202050201"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389D5D2B-A96E-56B1-4205-E6CCD2CD86FC}"/>
              </a:ext>
            </a:extLst>
          </p:cNvPr>
          <p:cNvSpPr>
            <a:spLocks noGrp="1"/>
          </p:cNvSpPr>
          <p:nvPr>
            <p:ph type="dt" sz="half" idx="10"/>
          </p:nvPr>
        </p:nvSpPr>
        <p:spPr/>
        <p:txBody>
          <a:bodyPr/>
          <a:lstStyle/>
          <a:p>
            <a:fld id="{D9FD2166-07DE-4D91-9D60-BCFC2082DFB9}" type="datetimeFigureOut">
              <a:rPr lang="en-US" smtClean="0"/>
              <a:t>11/6/24</a:t>
            </a:fld>
            <a:endParaRPr lang="en-US"/>
          </a:p>
        </p:txBody>
      </p:sp>
      <p:sp>
        <p:nvSpPr>
          <p:cNvPr id="5" name="Footer Placeholder 4">
            <a:extLst>
              <a:ext uri="{FF2B5EF4-FFF2-40B4-BE49-F238E27FC236}">
                <a16:creationId xmlns:a16="http://schemas.microsoft.com/office/drawing/2014/main" id="{EB9C7B4C-3E78-A95C-8670-B357120952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FF96F8-B312-F300-AA3A-B7F03888BA5E}"/>
              </a:ext>
            </a:extLst>
          </p:cNvPr>
          <p:cNvSpPr>
            <a:spLocks noGrp="1"/>
          </p:cNvSpPr>
          <p:nvPr>
            <p:ph type="sldNum" sz="quarter" idx="12"/>
          </p:nvPr>
        </p:nvSpPr>
        <p:spPr/>
        <p:txBody>
          <a:bodyPr/>
          <a:lstStyle/>
          <a:p>
            <a:fld id="{682248E7-EC1C-4985-80B0-7BE1EC5DF061}" type="slidenum">
              <a:rPr lang="en-US" smtClean="0"/>
              <a:t>‹#›</a:t>
            </a:fld>
            <a:endParaRPr lang="en-US"/>
          </a:p>
        </p:txBody>
      </p:sp>
      <p:pic>
        <p:nvPicPr>
          <p:cNvPr id="12" name="Picture 11" descr="A purple oval on a black background&#10;&#10;Description automatically generated">
            <a:extLst>
              <a:ext uri="{FF2B5EF4-FFF2-40B4-BE49-F238E27FC236}">
                <a16:creationId xmlns:a16="http://schemas.microsoft.com/office/drawing/2014/main" id="{284B9FCE-254E-7E71-44D3-82BE2E45EC9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13454981">
            <a:off x="2368572" y="4097867"/>
            <a:ext cx="737064" cy="737064"/>
          </a:xfrm>
          <a:prstGeom prst="rect">
            <a:avLst/>
          </a:prstGeom>
        </p:spPr>
      </p:pic>
      <p:pic>
        <p:nvPicPr>
          <p:cNvPr id="13" name="Picture 12" descr="A purple oval on a black background&#10;&#10;Description automatically generated">
            <a:extLst>
              <a:ext uri="{FF2B5EF4-FFF2-40B4-BE49-F238E27FC236}">
                <a16:creationId xmlns:a16="http://schemas.microsoft.com/office/drawing/2014/main" id="{93DF7F56-1C48-9A58-A1F0-F9DBE6EEF92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13454981">
            <a:off x="9086365" y="4097867"/>
            <a:ext cx="737064" cy="737064"/>
          </a:xfrm>
          <a:prstGeom prst="rect">
            <a:avLst/>
          </a:prstGeom>
        </p:spPr>
      </p:pic>
      <p:pic>
        <p:nvPicPr>
          <p:cNvPr id="19" name="Picture 18" descr="A pink and white pattern&#10;&#10;Description automatically generated">
            <a:extLst>
              <a:ext uri="{FF2B5EF4-FFF2-40B4-BE49-F238E27FC236}">
                <a16:creationId xmlns:a16="http://schemas.microsoft.com/office/drawing/2014/main" id="{0BF0D1EC-FC11-0795-8ADA-ED7A8D1B524F}"/>
              </a:ext>
            </a:extLst>
          </p:cNvPr>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1" y="5702053"/>
            <a:ext cx="12191999" cy="1155947"/>
          </a:xfrm>
          <a:prstGeom prst="rect">
            <a:avLst/>
          </a:prstGeom>
        </p:spPr>
      </p:pic>
      <p:pic>
        <p:nvPicPr>
          <p:cNvPr id="8" name="Graphic 7">
            <a:extLst>
              <a:ext uri="{FF2B5EF4-FFF2-40B4-BE49-F238E27FC236}">
                <a16:creationId xmlns:a16="http://schemas.microsoft.com/office/drawing/2014/main" id="{7D69884A-2F33-AB88-0490-945D9F5CE36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5264620" y="1533825"/>
            <a:ext cx="1662760" cy="663601"/>
          </a:xfrm>
          <a:prstGeom prst="rect">
            <a:avLst/>
          </a:prstGeom>
        </p:spPr>
      </p:pic>
    </p:spTree>
    <p:extLst>
      <p:ext uri="{BB962C8B-B14F-4D97-AF65-F5344CB8AC3E}">
        <p14:creationId xmlns:p14="http://schemas.microsoft.com/office/powerpoint/2010/main" val="190718266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Te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034212-1E6D-B92C-89EA-A10C679793C0}"/>
              </a:ext>
            </a:extLst>
          </p:cNvPr>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37CB562F-F669-CB3C-25BE-3DAD34BAFC82}"/>
              </a:ext>
            </a:extLst>
          </p:cNvPr>
          <p:cNvSpPr>
            <a:spLocks noGrp="1"/>
          </p:cNvSpPr>
          <p:nvPr>
            <p:ph type="pic" idx="1"/>
          </p:nvPr>
        </p:nvSpPr>
        <p:spPr>
          <a:xfrm>
            <a:off x="5183188" y="0"/>
            <a:ext cx="5851416"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B92AB47-ADB9-C500-D520-F9490ED5B4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2A03744-CBE4-77C5-1924-8AB204E29911}"/>
              </a:ext>
            </a:extLst>
          </p:cNvPr>
          <p:cNvSpPr>
            <a:spLocks noGrp="1"/>
          </p:cNvSpPr>
          <p:nvPr>
            <p:ph type="dt" sz="half" idx="10"/>
          </p:nvPr>
        </p:nvSpPr>
        <p:spPr/>
        <p:txBody>
          <a:bodyPr/>
          <a:lstStyle/>
          <a:p>
            <a:fld id="{D9FD2166-07DE-4D91-9D60-BCFC2082DFB9}" type="datetimeFigureOut">
              <a:rPr lang="en-US" smtClean="0"/>
              <a:t>11/6/24</a:t>
            </a:fld>
            <a:endParaRPr lang="en-US"/>
          </a:p>
        </p:txBody>
      </p:sp>
      <p:sp>
        <p:nvSpPr>
          <p:cNvPr id="6" name="Footer Placeholder 5">
            <a:extLst>
              <a:ext uri="{FF2B5EF4-FFF2-40B4-BE49-F238E27FC236}">
                <a16:creationId xmlns:a16="http://schemas.microsoft.com/office/drawing/2014/main" id="{D6831014-5CC1-C838-B618-F9D73FC296F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0AB205C-DF11-33FF-9FDB-7A78E68118C9}"/>
              </a:ext>
            </a:extLst>
          </p:cNvPr>
          <p:cNvSpPr>
            <a:spLocks noGrp="1"/>
          </p:cNvSpPr>
          <p:nvPr>
            <p:ph type="sldNum" sz="quarter" idx="12"/>
          </p:nvPr>
        </p:nvSpPr>
        <p:spPr/>
        <p:txBody>
          <a:bodyPr/>
          <a:lstStyle/>
          <a:p>
            <a:fld id="{682248E7-EC1C-4985-80B0-7BE1EC5DF061}" type="slidenum">
              <a:rPr lang="en-US" smtClean="0"/>
              <a:t>‹#›</a:t>
            </a:fld>
            <a:endParaRPr lang="en-US"/>
          </a:p>
        </p:txBody>
      </p:sp>
      <p:pic>
        <p:nvPicPr>
          <p:cNvPr id="9" name="Picture 8" descr="A pattern of blue and white squares&#10;&#10;Description automatically generated with medium confidence">
            <a:extLst>
              <a:ext uri="{FF2B5EF4-FFF2-40B4-BE49-F238E27FC236}">
                <a16:creationId xmlns:a16="http://schemas.microsoft.com/office/drawing/2014/main" id="{3A75870A-7BAD-A560-2391-759D9DD1E98A}"/>
              </a:ext>
            </a:extLst>
          </p:cNvPr>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11038541" y="0"/>
            <a:ext cx="1153459" cy="6858000"/>
          </a:xfrm>
          <a:prstGeom prst="rect">
            <a:avLst/>
          </a:prstGeom>
        </p:spPr>
      </p:pic>
    </p:spTree>
    <p:extLst>
      <p:ext uri="{BB962C8B-B14F-4D97-AF65-F5344CB8AC3E}">
        <p14:creationId xmlns:p14="http://schemas.microsoft.com/office/powerpoint/2010/main" val="147002992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urp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034212-1E6D-B92C-89EA-A10C679793C0}"/>
              </a:ext>
            </a:extLst>
          </p:cNvPr>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37CB562F-F669-CB3C-25BE-3DAD34BAFC82}"/>
              </a:ext>
            </a:extLst>
          </p:cNvPr>
          <p:cNvSpPr>
            <a:spLocks noGrp="1"/>
          </p:cNvSpPr>
          <p:nvPr>
            <p:ph type="pic" idx="1"/>
          </p:nvPr>
        </p:nvSpPr>
        <p:spPr>
          <a:xfrm>
            <a:off x="5183188" y="0"/>
            <a:ext cx="5851416"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B92AB47-ADB9-C500-D520-F9490ED5B4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2A03744-CBE4-77C5-1924-8AB204E29911}"/>
              </a:ext>
            </a:extLst>
          </p:cNvPr>
          <p:cNvSpPr>
            <a:spLocks noGrp="1"/>
          </p:cNvSpPr>
          <p:nvPr>
            <p:ph type="dt" sz="half" idx="10"/>
          </p:nvPr>
        </p:nvSpPr>
        <p:spPr/>
        <p:txBody>
          <a:bodyPr/>
          <a:lstStyle/>
          <a:p>
            <a:fld id="{D9FD2166-07DE-4D91-9D60-BCFC2082DFB9}" type="datetimeFigureOut">
              <a:rPr lang="en-US" smtClean="0"/>
              <a:t>11/6/24</a:t>
            </a:fld>
            <a:endParaRPr lang="en-US"/>
          </a:p>
        </p:txBody>
      </p:sp>
      <p:sp>
        <p:nvSpPr>
          <p:cNvPr id="6" name="Footer Placeholder 5">
            <a:extLst>
              <a:ext uri="{FF2B5EF4-FFF2-40B4-BE49-F238E27FC236}">
                <a16:creationId xmlns:a16="http://schemas.microsoft.com/office/drawing/2014/main" id="{D6831014-5CC1-C838-B618-F9D73FC296F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0AB205C-DF11-33FF-9FDB-7A78E68118C9}"/>
              </a:ext>
            </a:extLst>
          </p:cNvPr>
          <p:cNvSpPr>
            <a:spLocks noGrp="1"/>
          </p:cNvSpPr>
          <p:nvPr>
            <p:ph type="sldNum" sz="quarter" idx="12"/>
          </p:nvPr>
        </p:nvSpPr>
        <p:spPr/>
        <p:txBody>
          <a:bodyPr/>
          <a:lstStyle/>
          <a:p>
            <a:fld id="{682248E7-EC1C-4985-80B0-7BE1EC5DF061}" type="slidenum">
              <a:rPr lang="en-US" smtClean="0"/>
              <a:t>‹#›</a:t>
            </a:fld>
            <a:endParaRPr lang="en-US"/>
          </a:p>
        </p:txBody>
      </p:sp>
      <p:pic>
        <p:nvPicPr>
          <p:cNvPr id="8" name="Picture 7" descr="A purple and white pattern&#10;&#10;Description automatically generated">
            <a:extLst>
              <a:ext uri="{FF2B5EF4-FFF2-40B4-BE49-F238E27FC236}">
                <a16:creationId xmlns:a16="http://schemas.microsoft.com/office/drawing/2014/main" id="{EAF4D8BA-9053-405A-37F5-F8621B47A02C}"/>
              </a:ext>
            </a:extLst>
          </p:cNvPr>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11032565" y="0"/>
            <a:ext cx="1159435" cy="6858000"/>
          </a:xfrm>
          <a:prstGeom prst="rect">
            <a:avLst/>
          </a:prstGeom>
        </p:spPr>
      </p:pic>
    </p:spTree>
    <p:extLst>
      <p:ext uri="{BB962C8B-B14F-4D97-AF65-F5344CB8AC3E}">
        <p14:creationId xmlns:p14="http://schemas.microsoft.com/office/powerpoint/2010/main" val="373797197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Cor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034212-1E6D-B92C-89EA-A10C679793C0}"/>
              </a:ext>
            </a:extLst>
          </p:cNvPr>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37CB562F-F669-CB3C-25BE-3DAD34BAFC82}"/>
              </a:ext>
            </a:extLst>
          </p:cNvPr>
          <p:cNvSpPr>
            <a:spLocks noGrp="1"/>
          </p:cNvSpPr>
          <p:nvPr>
            <p:ph type="pic" idx="1"/>
          </p:nvPr>
        </p:nvSpPr>
        <p:spPr>
          <a:xfrm>
            <a:off x="5183188" y="0"/>
            <a:ext cx="5851416"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B92AB47-ADB9-C500-D520-F9490ED5B4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2A03744-CBE4-77C5-1924-8AB204E29911}"/>
              </a:ext>
            </a:extLst>
          </p:cNvPr>
          <p:cNvSpPr>
            <a:spLocks noGrp="1"/>
          </p:cNvSpPr>
          <p:nvPr>
            <p:ph type="dt" sz="half" idx="10"/>
          </p:nvPr>
        </p:nvSpPr>
        <p:spPr/>
        <p:txBody>
          <a:bodyPr/>
          <a:lstStyle/>
          <a:p>
            <a:fld id="{D9FD2166-07DE-4D91-9D60-BCFC2082DFB9}" type="datetimeFigureOut">
              <a:rPr lang="en-US" smtClean="0"/>
              <a:t>11/6/24</a:t>
            </a:fld>
            <a:endParaRPr lang="en-US"/>
          </a:p>
        </p:txBody>
      </p:sp>
      <p:sp>
        <p:nvSpPr>
          <p:cNvPr id="6" name="Footer Placeholder 5">
            <a:extLst>
              <a:ext uri="{FF2B5EF4-FFF2-40B4-BE49-F238E27FC236}">
                <a16:creationId xmlns:a16="http://schemas.microsoft.com/office/drawing/2014/main" id="{D6831014-5CC1-C838-B618-F9D73FC296F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0AB205C-DF11-33FF-9FDB-7A78E68118C9}"/>
              </a:ext>
            </a:extLst>
          </p:cNvPr>
          <p:cNvSpPr>
            <a:spLocks noGrp="1"/>
          </p:cNvSpPr>
          <p:nvPr>
            <p:ph type="sldNum" sz="quarter" idx="12"/>
          </p:nvPr>
        </p:nvSpPr>
        <p:spPr/>
        <p:txBody>
          <a:bodyPr/>
          <a:lstStyle/>
          <a:p>
            <a:fld id="{682248E7-EC1C-4985-80B0-7BE1EC5DF061}" type="slidenum">
              <a:rPr lang="en-US" smtClean="0"/>
              <a:t>‹#›</a:t>
            </a:fld>
            <a:endParaRPr lang="en-US"/>
          </a:p>
        </p:txBody>
      </p:sp>
      <p:pic>
        <p:nvPicPr>
          <p:cNvPr id="8" name="Picture 7" descr="A pink and white pattern&#10;&#10;Description automatically generated">
            <a:extLst>
              <a:ext uri="{FF2B5EF4-FFF2-40B4-BE49-F238E27FC236}">
                <a16:creationId xmlns:a16="http://schemas.microsoft.com/office/drawing/2014/main" id="{AE7A82A3-D483-09AD-AB12-4943B281ADC1}"/>
              </a:ext>
            </a:extLst>
          </p:cNvPr>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11032565" y="0"/>
            <a:ext cx="1159435" cy="6858000"/>
          </a:xfrm>
          <a:prstGeom prst="rect">
            <a:avLst/>
          </a:prstGeom>
        </p:spPr>
      </p:pic>
    </p:spTree>
    <p:extLst>
      <p:ext uri="{BB962C8B-B14F-4D97-AF65-F5344CB8AC3E}">
        <p14:creationId xmlns:p14="http://schemas.microsoft.com/office/powerpoint/2010/main" val="97512919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Yellow">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034212-1E6D-B92C-89EA-A10C679793C0}"/>
              </a:ext>
            </a:extLst>
          </p:cNvPr>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37CB562F-F669-CB3C-25BE-3DAD34BAFC82}"/>
              </a:ext>
            </a:extLst>
          </p:cNvPr>
          <p:cNvSpPr>
            <a:spLocks noGrp="1"/>
          </p:cNvSpPr>
          <p:nvPr>
            <p:ph type="pic" idx="1"/>
          </p:nvPr>
        </p:nvSpPr>
        <p:spPr>
          <a:xfrm>
            <a:off x="5183188" y="0"/>
            <a:ext cx="5851416"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B92AB47-ADB9-C500-D520-F9490ED5B4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2A03744-CBE4-77C5-1924-8AB204E29911}"/>
              </a:ext>
            </a:extLst>
          </p:cNvPr>
          <p:cNvSpPr>
            <a:spLocks noGrp="1"/>
          </p:cNvSpPr>
          <p:nvPr>
            <p:ph type="dt" sz="half" idx="10"/>
          </p:nvPr>
        </p:nvSpPr>
        <p:spPr/>
        <p:txBody>
          <a:bodyPr/>
          <a:lstStyle/>
          <a:p>
            <a:fld id="{D9FD2166-07DE-4D91-9D60-BCFC2082DFB9}" type="datetimeFigureOut">
              <a:rPr lang="en-US" smtClean="0"/>
              <a:t>11/6/24</a:t>
            </a:fld>
            <a:endParaRPr lang="en-US"/>
          </a:p>
        </p:txBody>
      </p:sp>
      <p:sp>
        <p:nvSpPr>
          <p:cNvPr id="6" name="Footer Placeholder 5">
            <a:extLst>
              <a:ext uri="{FF2B5EF4-FFF2-40B4-BE49-F238E27FC236}">
                <a16:creationId xmlns:a16="http://schemas.microsoft.com/office/drawing/2014/main" id="{D6831014-5CC1-C838-B618-F9D73FC296F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0AB205C-DF11-33FF-9FDB-7A78E68118C9}"/>
              </a:ext>
            </a:extLst>
          </p:cNvPr>
          <p:cNvSpPr>
            <a:spLocks noGrp="1"/>
          </p:cNvSpPr>
          <p:nvPr>
            <p:ph type="sldNum" sz="quarter" idx="12"/>
          </p:nvPr>
        </p:nvSpPr>
        <p:spPr/>
        <p:txBody>
          <a:bodyPr/>
          <a:lstStyle/>
          <a:p>
            <a:fld id="{682248E7-EC1C-4985-80B0-7BE1EC5DF061}" type="slidenum">
              <a:rPr lang="en-US" smtClean="0"/>
              <a:t>‹#›</a:t>
            </a:fld>
            <a:endParaRPr lang="en-US"/>
          </a:p>
        </p:txBody>
      </p:sp>
      <p:pic>
        <p:nvPicPr>
          <p:cNvPr id="10" name="Picture 9" descr="A yellow and white pattern&#10;&#10;Description automatically generated">
            <a:extLst>
              <a:ext uri="{FF2B5EF4-FFF2-40B4-BE49-F238E27FC236}">
                <a16:creationId xmlns:a16="http://schemas.microsoft.com/office/drawing/2014/main" id="{29B0DCE8-BD1D-7083-FC22-11EB92FFB701}"/>
              </a:ext>
            </a:extLst>
          </p:cNvPr>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11034604" y="0"/>
            <a:ext cx="1159435" cy="6858000"/>
          </a:xfrm>
          <a:prstGeom prst="rect">
            <a:avLst/>
          </a:prstGeom>
        </p:spPr>
      </p:pic>
    </p:spTree>
    <p:extLst>
      <p:ext uri="{BB962C8B-B14F-4D97-AF65-F5344CB8AC3E}">
        <p14:creationId xmlns:p14="http://schemas.microsoft.com/office/powerpoint/2010/main" val="421703880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77A007-0685-01BE-EB4F-61A1050E9EB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7FC60FA-8066-FA12-5B99-42B921FBFE8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85B10E-4826-B736-0784-45495880CC8C}"/>
              </a:ext>
            </a:extLst>
          </p:cNvPr>
          <p:cNvSpPr>
            <a:spLocks noGrp="1"/>
          </p:cNvSpPr>
          <p:nvPr>
            <p:ph type="dt" sz="half" idx="10"/>
          </p:nvPr>
        </p:nvSpPr>
        <p:spPr/>
        <p:txBody>
          <a:bodyPr/>
          <a:lstStyle/>
          <a:p>
            <a:fld id="{D9FD2166-07DE-4D91-9D60-BCFC2082DFB9}" type="datetimeFigureOut">
              <a:rPr lang="en-US" smtClean="0"/>
              <a:t>11/6/24</a:t>
            </a:fld>
            <a:endParaRPr lang="en-US"/>
          </a:p>
        </p:txBody>
      </p:sp>
      <p:sp>
        <p:nvSpPr>
          <p:cNvPr id="5" name="Footer Placeholder 4">
            <a:extLst>
              <a:ext uri="{FF2B5EF4-FFF2-40B4-BE49-F238E27FC236}">
                <a16:creationId xmlns:a16="http://schemas.microsoft.com/office/drawing/2014/main" id="{DD8A587E-AD4A-F8B2-18C0-14434679BE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BE1E80-FF8F-0BAE-083C-26CEEF820EFF}"/>
              </a:ext>
            </a:extLst>
          </p:cNvPr>
          <p:cNvSpPr>
            <a:spLocks noGrp="1"/>
          </p:cNvSpPr>
          <p:nvPr>
            <p:ph type="sldNum" sz="quarter" idx="12"/>
          </p:nvPr>
        </p:nvSpPr>
        <p:spPr/>
        <p:txBody>
          <a:bodyPr/>
          <a:lstStyle/>
          <a:p>
            <a:fld id="{682248E7-EC1C-4985-80B0-7BE1EC5DF061}" type="slidenum">
              <a:rPr lang="en-US" smtClean="0"/>
              <a:t>‹#›</a:t>
            </a:fld>
            <a:endParaRPr lang="en-US"/>
          </a:p>
        </p:txBody>
      </p:sp>
    </p:spTree>
    <p:extLst>
      <p:ext uri="{BB962C8B-B14F-4D97-AF65-F5344CB8AC3E}">
        <p14:creationId xmlns:p14="http://schemas.microsoft.com/office/powerpoint/2010/main" val="162384511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5744786-C5A0-239B-C0F0-F047B991228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313409F-47D4-2F46-7C08-E075794EDED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239745-0D8B-C3CD-9055-829BA9365B92}"/>
              </a:ext>
            </a:extLst>
          </p:cNvPr>
          <p:cNvSpPr>
            <a:spLocks noGrp="1"/>
          </p:cNvSpPr>
          <p:nvPr>
            <p:ph type="dt" sz="half" idx="10"/>
          </p:nvPr>
        </p:nvSpPr>
        <p:spPr/>
        <p:txBody>
          <a:bodyPr/>
          <a:lstStyle/>
          <a:p>
            <a:fld id="{D9FD2166-07DE-4D91-9D60-BCFC2082DFB9}" type="datetimeFigureOut">
              <a:rPr lang="en-US" smtClean="0"/>
              <a:t>11/6/24</a:t>
            </a:fld>
            <a:endParaRPr lang="en-US"/>
          </a:p>
        </p:txBody>
      </p:sp>
      <p:sp>
        <p:nvSpPr>
          <p:cNvPr id="5" name="Footer Placeholder 4">
            <a:extLst>
              <a:ext uri="{FF2B5EF4-FFF2-40B4-BE49-F238E27FC236}">
                <a16:creationId xmlns:a16="http://schemas.microsoft.com/office/drawing/2014/main" id="{D38E2504-CF33-1F1C-C739-BE31130B2A9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3A1F85-2D52-75BB-7641-0E6738846C11}"/>
              </a:ext>
            </a:extLst>
          </p:cNvPr>
          <p:cNvSpPr>
            <a:spLocks noGrp="1"/>
          </p:cNvSpPr>
          <p:nvPr>
            <p:ph type="sldNum" sz="quarter" idx="12"/>
          </p:nvPr>
        </p:nvSpPr>
        <p:spPr/>
        <p:txBody>
          <a:bodyPr/>
          <a:lstStyle/>
          <a:p>
            <a:fld id="{682248E7-EC1C-4985-80B0-7BE1EC5DF061}" type="slidenum">
              <a:rPr lang="en-US" smtClean="0"/>
              <a:t>‹#›</a:t>
            </a:fld>
            <a:endParaRPr lang="en-US"/>
          </a:p>
        </p:txBody>
      </p:sp>
    </p:spTree>
    <p:extLst>
      <p:ext uri="{BB962C8B-B14F-4D97-AF65-F5344CB8AC3E}">
        <p14:creationId xmlns:p14="http://schemas.microsoft.com/office/powerpoint/2010/main" val="40136984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Yellow">
    <p:spTree>
      <p:nvGrpSpPr>
        <p:cNvPr id="1" name=""/>
        <p:cNvGrpSpPr/>
        <p:nvPr/>
      </p:nvGrpSpPr>
      <p:grpSpPr>
        <a:xfrm>
          <a:off x="0" y="0"/>
          <a:ext cx="0" cy="0"/>
          <a:chOff x="0" y="0"/>
          <a:chExt cx="0" cy="0"/>
        </a:xfrm>
      </p:grpSpPr>
      <p:pic>
        <p:nvPicPr>
          <p:cNvPr id="22" name="Picture 21" descr="A yellow and white pattern&#10;&#10;Description automatically generated">
            <a:extLst>
              <a:ext uri="{FF2B5EF4-FFF2-40B4-BE49-F238E27FC236}">
                <a16:creationId xmlns:a16="http://schemas.microsoft.com/office/drawing/2014/main" id="{2058D304-41A3-6A8F-5A08-50A3773AD838}"/>
              </a:ext>
            </a:extLst>
          </p:cNvPr>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0" y="0"/>
            <a:ext cx="12191999" cy="1155946"/>
          </a:xfrm>
          <a:prstGeom prst="rect">
            <a:avLst/>
          </a:prstGeom>
        </p:spPr>
      </p:pic>
      <p:sp>
        <p:nvSpPr>
          <p:cNvPr id="2" name="Title 1">
            <a:extLst>
              <a:ext uri="{FF2B5EF4-FFF2-40B4-BE49-F238E27FC236}">
                <a16:creationId xmlns:a16="http://schemas.microsoft.com/office/drawing/2014/main" id="{0C998D49-3D85-E352-35A1-82C7700CC428}"/>
              </a:ext>
            </a:extLst>
          </p:cNvPr>
          <p:cNvSpPr>
            <a:spLocks noGrp="1"/>
          </p:cNvSpPr>
          <p:nvPr>
            <p:ph type="ctrTitle"/>
          </p:nvPr>
        </p:nvSpPr>
        <p:spPr>
          <a:xfrm>
            <a:off x="1524000" y="2524759"/>
            <a:ext cx="9144000" cy="1655763"/>
          </a:xfrm>
        </p:spPr>
        <p:txBody>
          <a:bodyPr anchor="b"/>
          <a:lstStyle>
            <a:lvl1pPr algn="ctr">
              <a:defRPr sz="6000" b="1">
                <a:solidFill>
                  <a:srgbClr val="2A9B8D"/>
                </a:solidFill>
                <a:latin typeface="Arvo" panose="02000000000000000000" pitchFamily="2" charset="0"/>
              </a:defRPr>
            </a:lvl1pPr>
          </a:lstStyle>
          <a:p>
            <a:r>
              <a:rPr lang="en-US" dirty="0"/>
              <a:t>Click to edit Master title style</a:t>
            </a:r>
          </a:p>
        </p:txBody>
      </p:sp>
      <p:sp>
        <p:nvSpPr>
          <p:cNvPr id="3" name="Subtitle 2">
            <a:extLst>
              <a:ext uri="{FF2B5EF4-FFF2-40B4-BE49-F238E27FC236}">
                <a16:creationId xmlns:a16="http://schemas.microsoft.com/office/drawing/2014/main" id="{1F1B5B9E-C3AE-564E-BAEF-D8A484226B70}"/>
              </a:ext>
            </a:extLst>
          </p:cNvPr>
          <p:cNvSpPr>
            <a:spLocks noGrp="1"/>
          </p:cNvSpPr>
          <p:nvPr>
            <p:ph type="subTitle" idx="1"/>
          </p:nvPr>
        </p:nvSpPr>
        <p:spPr>
          <a:xfrm>
            <a:off x="1524000" y="4272597"/>
            <a:ext cx="9144000" cy="387608"/>
          </a:xfrm>
        </p:spPr>
        <p:txBody>
          <a:bodyPr/>
          <a:lstStyle>
            <a:lvl1pPr marL="0" indent="0" algn="ctr">
              <a:buNone/>
              <a:defRPr sz="2400">
                <a:solidFill>
                  <a:srgbClr val="2A9B8D"/>
                </a:solidFill>
                <a:latin typeface="Bebas Neue" panose="020B0606020202050201"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389D5D2B-A96E-56B1-4205-E6CCD2CD86FC}"/>
              </a:ext>
            </a:extLst>
          </p:cNvPr>
          <p:cNvSpPr>
            <a:spLocks noGrp="1"/>
          </p:cNvSpPr>
          <p:nvPr>
            <p:ph type="dt" sz="half" idx="10"/>
          </p:nvPr>
        </p:nvSpPr>
        <p:spPr/>
        <p:txBody>
          <a:bodyPr/>
          <a:lstStyle/>
          <a:p>
            <a:fld id="{D9FD2166-07DE-4D91-9D60-BCFC2082DFB9}" type="datetimeFigureOut">
              <a:rPr lang="en-US" smtClean="0"/>
              <a:t>11/6/24</a:t>
            </a:fld>
            <a:endParaRPr lang="en-US"/>
          </a:p>
        </p:txBody>
      </p:sp>
      <p:sp>
        <p:nvSpPr>
          <p:cNvPr id="5" name="Footer Placeholder 4">
            <a:extLst>
              <a:ext uri="{FF2B5EF4-FFF2-40B4-BE49-F238E27FC236}">
                <a16:creationId xmlns:a16="http://schemas.microsoft.com/office/drawing/2014/main" id="{EB9C7B4C-3E78-A95C-8670-B357120952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FF96F8-B312-F300-AA3A-B7F03888BA5E}"/>
              </a:ext>
            </a:extLst>
          </p:cNvPr>
          <p:cNvSpPr>
            <a:spLocks noGrp="1"/>
          </p:cNvSpPr>
          <p:nvPr>
            <p:ph type="sldNum" sz="quarter" idx="12"/>
          </p:nvPr>
        </p:nvSpPr>
        <p:spPr/>
        <p:txBody>
          <a:bodyPr/>
          <a:lstStyle/>
          <a:p>
            <a:fld id="{682248E7-EC1C-4985-80B0-7BE1EC5DF061}" type="slidenum">
              <a:rPr lang="en-US" smtClean="0"/>
              <a:t>‹#›</a:t>
            </a:fld>
            <a:endParaRPr lang="en-US"/>
          </a:p>
        </p:txBody>
      </p:sp>
      <p:pic>
        <p:nvPicPr>
          <p:cNvPr id="16" name="Picture 15" descr="A blue oval on a black background&#10;&#10;Description automatically generated">
            <a:extLst>
              <a:ext uri="{FF2B5EF4-FFF2-40B4-BE49-F238E27FC236}">
                <a16:creationId xmlns:a16="http://schemas.microsoft.com/office/drawing/2014/main" id="{9CAC31E2-906E-C2C6-A780-622CE534757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2700000">
            <a:off x="2372051" y="4101345"/>
            <a:ext cx="734146" cy="734146"/>
          </a:xfrm>
          <a:prstGeom prst="rect">
            <a:avLst/>
          </a:prstGeom>
        </p:spPr>
      </p:pic>
      <p:pic>
        <p:nvPicPr>
          <p:cNvPr id="17" name="Picture 16" descr="A blue oval on a black background&#10;&#10;Description automatically generated">
            <a:extLst>
              <a:ext uri="{FF2B5EF4-FFF2-40B4-BE49-F238E27FC236}">
                <a16:creationId xmlns:a16="http://schemas.microsoft.com/office/drawing/2014/main" id="{39843B28-15F4-0EB7-05E7-65719B80F3B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2700000">
            <a:off x="9085803" y="4101344"/>
            <a:ext cx="734146" cy="734146"/>
          </a:xfrm>
          <a:prstGeom prst="rect">
            <a:avLst/>
          </a:prstGeom>
        </p:spPr>
      </p:pic>
      <p:pic>
        <p:nvPicPr>
          <p:cNvPr id="23" name="Picture 22" descr="A yellow and white pattern&#10;&#10;Description automatically generated">
            <a:extLst>
              <a:ext uri="{FF2B5EF4-FFF2-40B4-BE49-F238E27FC236}">
                <a16:creationId xmlns:a16="http://schemas.microsoft.com/office/drawing/2014/main" id="{E49F231E-5AF2-7DA7-2F2E-44C77FD2CE46}"/>
              </a:ext>
            </a:extLst>
          </p:cNvPr>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1" y="5702054"/>
            <a:ext cx="12191999" cy="1155946"/>
          </a:xfrm>
          <a:prstGeom prst="rect">
            <a:avLst/>
          </a:prstGeom>
        </p:spPr>
      </p:pic>
      <p:pic>
        <p:nvPicPr>
          <p:cNvPr id="8" name="Graphic 7">
            <a:extLst>
              <a:ext uri="{FF2B5EF4-FFF2-40B4-BE49-F238E27FC236}">
                <a16:creationId xmlns:a16="http://schemas.microsoft.com/office/drawing/2014/main" id="{CAB79BEF-E8C2-B22D-8A51-52B13C615A5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5264620" y="1533825"/>
            <a:ext cx="1662760" cy="663601"/>
          </a:xfrm>
          <a:prstGeom prst="rect">
            <a:avLst/>
          </a:prstGeom>
        </p:spPr>
      </p:pic>
    </p:spTree>
    <p:extLst>
      <p:ext uri="{BB962C8B-B14F-4D97-AF65-F5344CB8AC3E}">
        <p14:creationId xmlns:p14="http://schemas.microsoft.com/office/powerpoint/2010/main" val="14345986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Te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8B6E13-0207-B402-3785-6F4E3705EE06}"/>
              </a:ext>
            </a:extLst>
          </p:cNvPr>
          <p:cNvSpPr>
            <a:spLocks noGrp="1"/>
          </p:cNvSpPr>
          <p:nvPr>
            <p:ph type="title"/>
          </p:nvPr>
        </p:nvSpPr>
        <p:spPr>
          <a:xfrm>
            <a:off x="1715246" y="365125"/>
            <a:ext cx="9638553" cy="1325563"/>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8AC65092-2ED0-AAFA-F8EB-0D6F37215F8D}"/>
              </a:ext>
            </a:extLst>
          </p:cNvPr>
          <p:cNvSpPr>
            <a:spLocks noGrp="1"/>
          </p:cNvSpPr>
          <p:nvPr>
            <p:ph idx="1"/>
          </p:nvPr>
        </p:nvSpPr>
        <p:spPr>
          <a:xfrm>
            <a:off x="838200" y="1825624"/>
            <a:ext cx="10515600" cy="37399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DCAFD2-95F0-FFEB-0FC7-479962029A2A}"/>
              </a:ext>
            </a:extLst>
          </p:cNvPr>
          <p:cNvSpPr>
            <a:spLocks noGrp="1"/>
          </p:cNvSpPr>
          <p:nvPr>
            <p:ph type="dt" sz="half" idx="10"/>
          </p:nvPr>
        </p:nvSpPr>
        <p:spPr/>
        <p:txBody>
          <a:bodyPr/>
          <a:lstStyle/>
          <a:p>
            <a:fld id="{D9FD2166-07DE-4D91-9D60-BCFC2082DFB9}" type="datetimeFigureOut">
              <a:rPr lang="en-US" smtClean="0"/>
              <a:t>11/6/24</a:t>
            </a:fld>
            <a:endParaRPr lang="en-US"/>
          </a:p>
        </p:txBody>
      </p:sp>
      <p:sp>
        <p:nvSpPr>
          <p:cNvPr id="5" name="Footer Placeholder 4">
            <a:extLst>
              <a:ext uri="{FF2B5EF4-FFF2-40B4-BE49-F238E27FC236}">
                <a16:creationId xmlns:a16="http://schemas.microsoft.com/office/drawing/2014/main" id="{ACD65A1E-5EE1-1CC9-4EB3-A480BD6603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BD72C2-B45F-FBB5-A855-BE3683B02E67}"/>
              </a:ext>
            </a:extLst>
          </p:cNvPr>
          <p:cNvSpPr>
            <a:spLocks noGrp="1"/>
          </p:cNvSpPr>
          <p:nvPr>
            <p:ph type="sldNum" sz="quarter" idx="12"/>
          </p:nvPr>
        </p:nvSpPr>
        <p:spPr/>
        <p:txBody>
          <a:bodyPr/>
          <a:lstStyle/>
          <a:p>
            <a:fld id="{682248E7-EC1C-4985-80B0-7BE1EC5DF061}" type="slidenum">
              <a:rPr lang="en-US" smtClean="0"/>
              <a:t>‹#›</a:t>
            </a:fld>
            <a:endParaRPr lang="en-US"/>
          </a:p>
        </p:txBody>
      </p:sp>
      <p:pic>
        <p:nvPicPr>
          <p:cNvPr id="7" name="Picture 6" descr="A pattern of squares and crosses&#10;&#10;Description automatically generated">
            <a:extLst>
              <a:ext uri="{FF2B5EF4-FFF2-40B4-BE49-F238E27FC236}">
                <a16:creationId xmlns:a16="http://schemas.microsoft.com/office/drawing/2014/main" id="{94DFCE23-C66F-8627-61B0-C542C7A0D9D1}"/>
              </a:ext>
            </a:extLst>
          </p:cNvPr>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1" y="5702053"/>
            <a:ext cx="12191999" cy="1155947"/>
          </a:xfrm>
          <a:prstGeom prst="rect">
            <a:avLst/>
          </a:prstGeom>
        </p:spPr>
      </p:pic>
      <p:pic>
        <p:nvPicPr>
          <p:cNvPr id="8" name="Picture 7" descr="A blue arrows on a black background&#10;&#10;Description automatically generated">
            <a:extLst>
              <a:ext uri="{FF2B5EF4-FFF2-40B4-BE49-F238E27FC236}">
                <a16:creationId xmlns:a16="http://schemas.microsoft.com/office/drawing/2014/main" id="{7E90AF49-EBB8-CBD8-F5C8-4DFFD7B2A7E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16200000">
            <a:off x="116003" y="-136810"/>
            <a:ext cx="2164341" cy="2164341"/>
          </a:xfrm>
          <a:prstGeom prst="rect">
            <a:avLst/>
          </a:prstGeom>
        </p:spPr>
      </p:pic>
    </p:spTree>
    <p:extLst>
      <p:ext uri="{BB962C8B-B14F-4D97-AF65-F5344CB8AC3E}">
        <p14:creationId xmlns:p14="http://schemas.microsoft.com/office/powerpoint/2010/main" val="28163828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urple">
    <p:spTree>
      <p:nvGrpSpPr>
        <p:cNvPr id="1" name=""/>
        <p:cNvGrpSpPr/>
        <p:nvPr/>
      </p:nvGrpSpPr>
      <p:grpSpPr>
        <a:xfrm>
          <a:off x="0" y="0"/>
          <a:ext cx="0" cy="0"/>
          <a:chOff x="0" y="0"/>
          <a:chExt cx="0" cy="0"/>
        </a:xfrm>
      </p:grpSpPr>
      <p:pic>
        <p:nvPicPr>
          <p:cNvPr id="10" name="Picture 9" descr="A purple triangle on a black background&#10;&#10;Description automatically generated">
            <a:extLst>
              <a:ext uri="{FF2B5EF4-FFF2-40B4-BE49-F238E27FC236}">
                <a16:creationId xmlns:a16="http://schemas.microsoft.com/office/drawing/2014/main" id="{587C4C77-F303-40F8-C42F-18173AB5842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6200000">
            <a:off x="116003" y="-136810"/>
            <a:ext cx="2164341" cy="2164341"/>
          </a:xfrm>
          <a:prstGeom prst="rect">
            <a:avLst/>
          </a:prstGeom>
        </p:spPr>
      </p:pic>
      <p:sp>
        <p:nvSpPr>
          <p:cNvPr id="2" name="Title 1">
            <a:extLst>
              <a:ext uri="{FF2B5EF4-FFF2-40B4-BE49-F238E27FC236}">
                <a16:creationId xmlns:a16="http://schemas.microsoft.com/office/drawing/2014/main" id="{4E8B6E13-0207-B402-3785-6F4E3705EE06}"/>
              </a:ext>
            </a:extLst>
          </p:cNvPr>
          <p:cNvSpPr>
            <a:spLocks noGrp="1"/>
          </p:cNvSpPr>
          <p:nvPr>
            <p:ph type="title"/>
          </p:nvPr>
        </p:nvSpPr>
        <p:spPr>
          <a:xfrm>
            <a:off x="1715246" y="365125"/>
            <a:ext cx="9638553" cy="1325563"/>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8AC65092-2ED0-AAFA-F8EB-0D6F37215F8D}"/>
              </a:ext>
            </a:extLst>
          </p:cNvPr>
          <p:cNvSpPr>
            <a:spLocks noGrp="1"/>
          </p:cNvSpPr>
          <p:nvPr>
            <p:ph idx="1"/>
          </p:nvPr>
        </p:nvSpPr>
        <p:spPr>
          <a:xfrm>
            <a:off x="838200" y="1825624"/>
            <a:ext cx="10515600" cy="37399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DCAFD2-95F0-FFEB-0FC7-479962029A2A}"/>
              </a:ext>
            </a:extLst>
          </p:cNvPr>
          <p:cNvSpPr>
            <a:spLocks noGrp="1"/>
          </p:cNvSpPr>
          <p:nvPr>
            <p:ph type="dt" sz="half" idx="10"/>
          </p:nvPr>
        </p:nvSpPr>
        <p:spPr/>
        <p:txBody>
          <a:bodyPr/>
          <a:lstStyle/>
          <a:p>
            <a:fld id="{D9FD2166-07DE-4D91-9D60-BCFC2082DFB9}" type="datetimeFigureOut">
              <a:rPr lang="en-US" smtClean="0"/>
              <a:t>11/6/24</a:t>
            </a:fld>
            <a:endParaRPr lang="en-US"/>
          </a:p>
        </p:txBody>
      </p:sp>
      <p:sp>
        <p:nvSpPr>
          <p:cNvPr id="5" name="Footer Placeholder 4">
            <a:extLst>
              <a:ext uri="{FF2B5EF4-FFF2-40B4-BE49-F238E27FC236}">
                <a16:creationId xmlns:a16="http://schemas.microsoft.com/office/drawing/2014/main" id="{ACD65A1E-5EE1-1CC9-4EB3-A480BD6603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BD72C2-B45F-FBB5-A855-BE3683B02E67}"/>
              </a:ext>
            </a:extLst>
          </p:cNvPr>
          <p:cNvSpPr>
            <a:spLocks noGrp="1"/>
          </p:cNvSpPr>
          <p:nvPr>
            <p:ph type="sldNum" sz="quarter" idx="12"/>
          </p:nvPr>
        </p:nvSpPr>
        <p:spPr/>
        <p:txBody>
          <a:bodyPr/>
          <a:lstStyle/>
          <a:p>
            <a:fld id="{682248E7-EC1C-4985-80B0-7BE1EC5DF061}" type="slidenum">
              <a:rPr lang="en-US" smtClean="0"/>
              <a:t>‹#›</a:t>
            </a:fld>
            <a:endParaRPr lang="en-US"/>
          </a:p>
        </p:txBody>
      </p:sp>
      <p:pic>
        <p:nvPicPr>
          <p:cNvPr id="9" name="Picture 8" descr="A purple and white pattern&#10;&#10;Description automatically generated">
            <a:extLst>
              <a:ext uri="{FF2B5EF4-FFF2-40B4-BE49-F238E27FC236}">
                <a16:creationId xmlns:a16="http://schemas.microsoft.com/office/drawing/2014/main" id="{34CF7A9C-44FA-32FA-EF85-95F7E87ECFEE}"/>
              </a:ext>
            </a:extLst>
          </p:cNvPr>
          <p:cNvPicPr>
            <a:picLocks noChangeAspect="1"/>
          </p:cNvPicPr>
          <p:nvPr userDrawn="1"/>
        </p:nvPicPr>
        <p:blipFill rotWithShape="1">
          <a:blip r:embed="rId3">
            <a:extLst>
              <a:ext uri="{28A0092B-C50C-407E-A947-70E740481C1C}">
                <a14:useLocalDpi xmlns:a14="http://schemas.microsoft.com/office/drawing/2010/main"/>
              </a:ext>
            </a:extLst>
          </a:blip>
          <a:srcRect/>
          <a:stretch/>
        </p:blipFill>
        <p:spPr>
          <a:xfrm>
            <a:off x="1" y="5706092"/>
            <a:ext cx="12191999" cy="1151908"/>
          </a:xfrm>
          <a:prstGeom prst="rect">
            <a:avLst/>
          </a:prstGeom>
        </p:spPr>
      </p:pic>
    </p:spTree>
    <p:extLst>
      <p:ext uri="{BB962C8B-B14F-4D97-AF65-F5344CB8AC3E}">
        <p14:creationId xmlns:p14="http://schemas.microsoft.com/office/powerpoint/2010/main" val="12613775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Coral">
    <p:spTree>
      <p:nvGrpSpPr>
        <p:cNvPr id="1" name=""/>
        <p:cNvGrpSpPr/>
        <p:nvPr/>
      </p:nvGrpSpPr>
      <p:grpSpPr>
        <a:xfrm>
          <a:off x="0" y="0"/>
          <a:ext cx="0" cy="0"/>
          <a:chOff x="0" y="0"/>
          <a:chExt cx="0" cy="0"/>
        </a:xfrm>
      </p:grpSpPr>
      <p:pic>
        <p:nvPicPr>
          <p:cNvPr id="8" name="Picture 7" descr="A red triangle on a black background&#10;&#10;Description automatically generated">
            <a:extLst>
              <a:ext uri="{FF2B5EF4-FFF2-40B4-BE49-F238E27FC236}">
                <a16:creationId xmlns:a16="http://schemas.microsoft.com/office/drawing/2014/main" id="{57CA2971-3A0C-3310-1920-F0717936C49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6200000">
            <a:off x="116002" y="-136810"/>
            <a:ext cx="2164341" cy="2164341"/>
          </a:xfrm>
          <a:prstGeom prst="rect">
            <a:avLst/>
          </a:prstGeom>
        </p:spPr>
      </p:pic>
      <p:sp>
        <p:nvSpPr>
          <p:cNvPr id="2" name="Title 1">
            <a:extLst>
              <a:ext uri="{FF2B5EF4-FFF2-40B4-BE49-F238E27FC236}">
                <a16:creationId xmlns:a16="http://schemas.microsoft.com/office/drawing/2014/main" id="{4E8B6E13-0207-B402-3785-6F4E3705EE06}"/>
              </a:ext>
            </a:extLst>
          </p:cNvPr>
          <p:cNvSpPr>
            <a:spLocks noGrp="1"/>
          </p:cNvSpPr>
          <p:nvPr>
            <p:ph type="title"/>
          </p:nvPr>
        </p:nvSpPr>
        <p:spPr>
          <a:xfrm>
            <a:off x="1715246" y="365125"/>
            <a:ext cx="9638553" cy="1325563"/>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8AC65092-2ED0-AAFA-F8EB-0D6F37215F8D}"/>
              </a:ext>
            </a:extLst>
          </p:cNvPr>
          <p:cNvSpPr>
            <a:spLocks noGrp="1"/>
          </p:cNvSpPr>
          <p:nvPr>
            <p:ph idx="1"/>
          </p:nvPr>
        </p:nvSpPr>
        <p:spPr>
          <a:xfrm>
            <a:off x="838200" y="1825624"/>
            <a:ext cx="10515600" cy="37399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DCAFD2-95F0-FFEB-0FC7-479962029A2A}"/>
              </a:ext>
            </a:extLst>
          </p:cNvPr>
          <p:cNvSpPr>
            <a:spLocks noGrp="1"/>
          </p:cNvSpPr>
          <p:nvPr>
            <p:ph type="dt" sz="half" idx="10"/>
          </p:nvPr>
        </p:nvSpPr>
        <p:spPr/>
        <p:txBody>
          <a:bodyPr/>
          <a:lstStyle/>
          <a:p>
            <a:fld id="{D9FD2166-07DE-4D91-9D60-BCFC2082DFB9}" type="datetimeFigureOut">
              <a:rPr lang="en-US" smtClean="0"/>
              <a:t>11/6/24</a:t>
            </a:fld>
            <a:endParaRPr lang="en-US"/>
          </a:p>
        </p:txBody>
      </p:sp>
      <p:sp>
        <p:nvSpPr>
          <p:cNvPr id="5" name="Footer Placeholder 4">
            <a:extLst>
              <a:ext uri="{FF2B5EF4-FFF2-40B4-BE49-F238E27FC236}">
                <a16:creationId xmlns:a16="http://schemas.microsoft.com/office/drawing/2014/main" id="{ACD65A1E-5EE1-1CC9-4EB3-A480BD6603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BD72C2-B45F-FBB5-A855-BE3683B02E67}"/>
              </a:ext>
            </a:extLst>
          </p:cNvPr>
          <p:cNvSpPr>
            <a:spLocks noGrp="1"/>
          </p:cNvSpPr>
          <p:nvPr>
            <p:ph type="sldNum" sz="quarter" idx="12"/>
          </p:nvPr>
        </p:nvSpPr>
        <p:spPr/>
        <p:txBody>
          <a:bodyPr/>
          <a:lstStyle/>
          <a:p>
            <a:fld id="{682248E7-EC1C-4985-80B0-7BE1EC5DF061}" type="slidenum">
              <a:rPr lang="en-US" smtClean="0"/>
              <a:t>‹#›</a:t>
            </a:fld>
            <a:endParaRPr lang="en-US"/>
          </a:p>
        </p:txBody>
      </p:sp>
      <p:pic>
        <p:nvPicPr>
          <p:cNvPr id="7" name="Picture 6" descr="A pink and white pattern&#10;&#10;Description automatically generated">
            <a:extLst>
              <a:ext uri="{FF2B5EF4-FFF2-40B4-BE49-F238E27FC236}">
                <a16:creationId xmlns:a16="http://schemas.microsoft.com/office/drawing/2014/main" id="{957E4D82-B557-AB15-30E7-45A184290C96}"/>
              </a:ext>
            </a:extLst>
          </p:cNvPr>
          <p:cNvPicPr>
            <a:picLocks noChangeAspect="1"/>
          </p:cNvPicPr>
          <p:nvPr userDrawn="1"/>
        </p:nvPicPr>
        <p:blipFill rotWithShape="1">
          <a:blip r:embed="rId3">
            <a:extLst>
              <a:ext uri="{28A0092B-C50C-407E-A947-70E740481C1C}">
                <a14:useLocalDpi xmlns:a14="http://schemas.microsoft.com/office/drawing/2010/main"/>
              </a:ext>
            </a:extLst>
          </a:blip>
          <a:srcRect/>
          <a:stretch/>
        </p:blipFill>
        <p:spPr>
          <a:xfrm>
            <a:off x="1" y="5702053"/>
            <a:ext cx="12191999" cy="1155947"/>
          </a:xfrm>
          <a:prstGeom prst="rect">
            <a:avLst/>
          </a:prstGeom>
        </p:spPr>
      </p:pic>
    </p:spTree>
    <p:extLst>
      <p:ext uri="{BB962C8B-B14F-4D97-AF65-F5344CB8AC3E}">
        <p14:creationId xmlns:p14="http://schemas.microsoft.com/office/powerpoint/2010/main" val="1754236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Yellow">
    <p:spTree>
      <p:nvGrpSpPr>
        <p:cNvPr id="1" name=""/>
        <p:cNvGrpSpPr/>
        <p:nvPr/>
      </p:nvGrpSpPr>
      <p:grpSpPr>
        <a:xfrm>
          <a:off x="0" y="0"/>
          <a:ext cx="0" cy="0"/>
          <a:chOff x="0" y="0"/>
          <a:chExt cx="0" cy="0"/>
        </a:xfrm>
      </p:grpSpPr>
      <p:pic>
        <p:nvPicPr>
          <p:cNvPr id="12" name="Picture 11" descr="A yellow triangle on a black background&#10;&#10;Description automatically generated">
            <a:extLst>
              <a:ext uri="{FF2B5EF4-FFF2-40B4-BE49-F238E27FC236}">
                <a16:creationId xmlns:a16="http://schemas.microsoft.com/office/drawing/2014/main" id="{E762387D-DD89-D941-E579-ECF308F2873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6200000">
            <a:off x="116001" y="-136810"/>
            <a:ext cx="2164341" cy="2164341"/>
          </a:xfrm>
          <a:prstGeom prst="rect">
            <a:avLst/>
          </a:prstGeom>
        </p:spPr>
      </p:pic>
      <p:sp>
        <p:nvSpPr>
          <p:cNvPr id="2" name="Title 1">
            <a:extLst>
              <a:ext uri="{FF2B5EF4-FFF2-40B4-BE49-F238E27FC236}">
                <a16:creationId xmlns:a16="http://schemas.microsoft.com/office/drawing/2014/main" id="{4E8B6E13-0207-B402-3785-6F4E3705EE06}"/>
              </a:ext>
            </a:extLst>
          </p:cNvPr>
          <p:cNvSpPr>
            <a:spLocks noGrp="1"/>
          </p:cNvSpPr>
          <p:nvPr>
            <p:ph type="title"/>
          </p:nvPr>
        </p:nvSpPr>
        <p:spPr>
          <a:xfrm>
            <a:off x="1715246" y="365125"/>
            <a:ext cx="9638553" cy="1325563"/>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8AC65092-2ED0-AAFA-F8EB-0D6F37215F8D}"/>
              </a:ext>
            </a:extLst>
          </p:cNvPr>
          <p:cNvSpPr>
            <a:spLocks noGrp="1"/>
          </p:cNvSpPr>
          <p:nvPr>
            <p:ph idx="1"/>
          </p:nvPr>
        </p:nvSpPr>
        <p:spPr>
          <a:xfrm>
            <a:off x="838200" y="1825624"/>
            <a:ext cx="10515600" cy="37399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DCAFD2-95F0-FFEB-0FC7-479962029A2A}"/>
              </a:ext>
            </a:extLst>
          </p:cNvPr>
          <p:cNvSpPr>
            <a:spLocks noGrp="1"/>
          </p:cNvSpPr>
          <p:nvPr>
            <p:ph type="dt" sz="half" idx="10"/>
          </p:nvPr>
        </p:nvSpPr>
        <p:spPr/>
        <p:txBody>
          <a:bodyPr/>
          <a:lstStyle/>
          <a:p>
            <a:fld id="{D9FD2166-07DE-4D91-9D60-BCFC2082DFB9}" type="datetimeFigureOut">
              <a:rPr lang="en-US" smtClean="0"/>
              <a:t>11/6/24</a:t>
            </a:fld>
            <a:endParaRPr lang="en-US"/>
          </a:p>
        </p:txBody>
      </p:sp>
      <p:sp>
        <p:nvSpPr>
          <p:cNvPr id="5" name="Footer Placeholder 4">
            <a:extLst>
              <a:ext uri="{FF2B5EF4-FFF2-40B4-BE49-F238E27FC236}">
                <a16:creationId xmlns:a16="http://schemas.microsoft.com/office/drawing/2014/main" id="{ACD65A1E-5EE1-1CC9-4EB3-A480BD6603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BD72C2-B45F-FBB5-A855-BE3683B02E67}"/>
              </a:ext>
            </a:extLst>
          </p:cNvPr>
          <p:cNvSpPr>
            <a:spLocks noGrp="1"/>
          </p:cNvSpPr>
          <p:nvPr>
            <p:ph type="sldNum" sz="quarter" idx="12"/>
          </p:nvPr>
        </p:nvSpPr>
        <p:spPr/>
        <p:txBody>
          <a:bodyPr/>
          <a:lstStyle/>
          <a:p>
            <a:fld id="{682248E7-EC1C-4985-80B0-7BE1EC5DF061}" type="slidenum">
              <a:rPr lang="en-US" smtClean="0"/>
              <a:t>‹#›</a:t>
            </a:fld>
            <a:endParaRPr lang="en-US"/>
          </a:p>
        </p:txBody>
      </p:sp>
      <p:pic>
        <p:nvPicPr>
          <p:cNvPr id="9" name="Picture 8" descr="A yellow and white pattern&#10;&#10;Description automatically generated">
            <a:extLst>
              <a:ext uri="{FF2B5EF4-FFF2-40B4-BE49-F238E27FC236}">
                <a16:creationId xmlns:a16="http://schemas.microsoft.com/office/drawing/2014/main" id="{D9B27B4C-85BF-675C-28E3-C7418B2F9F10}"/>
              </a:ext>
            </a:extLst>
          </p:cNvPr>
          <p:cNvPicPr>
            <a:picLocks noChangeAspect="1"/>
          </p:cNvPicPr>
          <p:nvPr userDrawn="1"/>
        </p:nvPicPr>
        <p:blipFill rotWithShape="1">
          <a:blip r:embed="rId3">
            <a:extLst>
              <a:ext uri="{28A0092B-C50C-407E-A947-70E740481C1C}">
                <a14:useLocalDpi xmlns:a14="http://schemas.microsoft.com/office/drawing/2010/main"/>
              </a:ext>
            </a:extLst>
          </a:blip>
          <a:srcRect/>
          <a:stretch/>
        </p:blipFill>
        <p:spPr>
          <a:xfrm>
            <a:off x="1" y="5702054"/>
            <a:ext cx="12191999" cy="1155946"/>
          </a:xfrm>
          <a:prstGeom prst="rect">
            <a:avLst/>
          </a:prstGeom>
        </p:spPr>
      </p:pic>
    </p:spTree>
    <p:extLst>
      <p:ext uri="{BB962C8B-B14F-4D97-AF65-F5344CB8AC3E}">
        <p14:creationId xmlns:p14="http://schemas.microsoft.com/office/powerpoint/2010/main" val="37598090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Header Yellow">
    <p:spTree>
      <p:nvGrpSpPr>
        <p:cNvPr id="1" name=""/>
        <p:cNvGrpSpPr/>
        <p:nvPr/>
      </p:nvGrpSpPr>
      <p:grpSpPr>
        <a:xfrm>
          <a:off x="0" y="0"/>
          <a:ext cx="0" cy="0"/>
          <a:chOff x="0" y="0"/>
          <a:chExt cx="0" cy="0"/>
        </a:xfrm>
      </p:grpSpPr>
      <p:pic>
        <p:nvPicPr>
          <p:cNvPr id="12" name="Picture 11" descr="A yellow and white pattern&#10;&#10;Description automatically generated">
            <a:extLst>
              <a:ext uri="{FF2B5EF4-FFF2-40B4-BE49-F238E27FC236}">
                <a16:creationId xmlns:a16="http://schemas.microsoft.com/office/drawing/2014/main" id="{4145DD27-49F1-4F63-77EB-7455D5EC36F0}"/>
              </a:ext>
            </a:extLst>
          </p:cNvPr>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6095407" y="0"/>
            <a:ext cx="6096592" cy="6858000"/>
          </a:xfrm>
          <a:prstGeom prst="rect">
            <a:avLst/>
          </a:prstGeom>
        </p:spPr>
      </p:pic>
      <p:sp>
        <p:nvSpPr>
          <p:cNvPr id="2" name="Title 1">
            <a:extLst>
              <a:ext uri="{FF2B5EF4-FFF2-40B4-BE49-F238E27FC236}">
                <a16:creationId xmlns:a16="http://schemas.microsoft.com/office/drawing/2014/main" id="{55A37C7D-9A62-0792-309A-EB98159CF0F7}"/>
              </a:ext>
            </a:extLst>
          </p:cNvPr>
          <p:cNvSpPr>
            <a:spLocks noGrp="1"/>
          </p:cNvSpPr>
          <p:nvPr>
            <p:ph type="title"/>
          </p:nvPr>
        </p:nvSpPr>
        <p:spPr>
          <a:xfrm>
            <a:off x="6890870" y="1709738"/>
            <a:ext cx="4456579" cy="2852737"/>
          </a:xfrm>
        </p:spPr>
        <p:txBody>
          <a:bodyPr anchor="b">
            <a:normAutofit/>
          </a:bodyPr>
          <a:lstStyle>
            <a:lvl1pPr>
              <a:defRPr sz="5400" b="1">
                <a:solidFill>
                  <a:srgbClr val="482E59"/>
                </a:solidFill>
                <a:latin typeface="Arvo" panose="02000000000000000000" pitchFamily="2"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96B73EB7-BC6A-43B4-A6A7-0E174D8FB704}"/>
              </a:ext>
            </a:extLst>
          </p:cNvPr>
          <p:cNvSpPr>
            <a:spLocks noGrp="1"/>
          </p:cNvSpPr>
          <p:nvPr>
            <p:ph type="body" idx="1"/>
          </p:nvPr>
        </p:nvSpPr>
        <p:spPr>
          <a:xfrm>
            <a:off x="6890870" y="4589463"/>
            <a:ext cx="4456579" cy="1500187"/>
          </a:xfrm>
        </p:spPr>
        <p:txBody>
          <a:bodyPr/>
          <a:lstStyle>
            <a:lvl1pPr marL="0" indent="0">
              <a:buNone/>
              <a:defRPr sz="2400">
                <a:solidFill>
                  <a:srgbClr val="482E59"/>
                </a:solidFill>
                <a:latin typeface="Bebas Neue" panose="020B0606020202050201" pitchFamily="34" charset="0"/>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44022ED2-BA03-8934-19DF-47AD90C81DD3}"/>
              </a:ext>
            </a:extLst>
          </p:cNvPr>
          <p:cNvSpPr>
            <a:spLocks noGrp="1"/>
          </p:cNvSpPr>
          <p:nvPr>
            <p:ph type="dt" sz="half" idx="10"/>
          </p:nvPr>
        </p:nvSpPr>
        <p:spPr/>
        <p:txBody>
          <a:bodyPr/>
          <a:lstStyle/>
          <a:p>
            <a:fld id="{D9FD2166-07DE-4D91-9D60-BCFC2082DFB9}" type="datetimeFigureOut">
              <a:rPr lang="en-US" smtClean="0"/>
              <a:t>11/6/24</a:t>
            </a:fld>
            <a:endParaRPr lang="en-US"/>
          </a:p>
        </p:txBody>
      </p:sp>
      <p:sp>
        <p:nvSpPr>
          <p:cNvPr id="5" name="Footer Placeholder 4">
            <a:extLst>
              <a:ext uri="{FF2B5EF4-FFF2-40B4-BE49-F238E27FC236}">
                <a16:creationId xmlns:a16="http://schemas.microsoft.com/office/drawing/2014/main" id="{777F6A79-9392-BA5C-B79D-4197616E23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CC078D-69C6-A5C7-AD31-C445F1AB1006}"/>
              </a:ext>
            </a:extLst>
          </p:cNvPr>
          <p:cNvSpPr>
            <a:spLocks noGrp="1"/>
          </p:cNvSpPr>
          <p:nvPr>
            <p:ph type="sldNum" sz="quarter" idx="12"/>
          </p:nvPr>
        </p:nvSpPr>
        <p:spPr/>
        <p:txBody>
          <a:bodyPr/>
          <a:lstStyle/>
          <a:p>
            <a:fld id="{682248E7-EC1C-4985-80B0-7BE1EC5DF061}" type="slidenum">
              <a:rPr lang="en-US" smtClean="0"/>
              <a:t>‹#›</a:t>
            </a:fld>
            <a:endParaRPr lang="en-US"/>
          </a:p>
        </p:txBody>
      </p:sp>
      <p:sp>
        <p:nvSpPr>
          <p:cNvPr id="10" name="Picture Placeholder 9">
            <a:extLst>
              <a:ext uri="{FF2B5EF4-FFF2-40B4-BE49-F238E27FC236}">
                <a16:creationId xmlns:a16="http://schemas.microsoft.com/office/drawing/2014/main" id="{20082F09-4F48-5338-568E-0F0021749D91}"/>
              </a:ext>
            </a:extLst>
          </p:cNvPr>
          <p:cNvSpPr>
            <a:spLocks noGrp="1"/>
          </p:cNvSpPr>
          <p:nvPr>
            <p:ph type="pic" sz="quarter" idx="13"/>
          </p:nvPr>
        </p:nvSpPr>
        <p:spPr>
          <a:xfrm>
            <a:off x="0" y="0"/>
            <a:ext cx="6096000" cy="6858000"/>
          </a:xfrm>
        </p:spPr>
        <p:txBody>
          <a:bodyPr/>
          <a:lstStyle/>
          <a:p>
            <a:endParaRPr lang="en-US"/>
          </a:p>
        </p:txBody>
      </p:sp>
    </p:spTree>
    <p:extLst>
      <p:ext uri="{BB962C8B-B14F-4D97-AF65-F5344CB8AC3E}">
        <p14:creationId xmlns:p14="http://schemas.microsoft.com/office/powerpoint/2010/main" val="839426180"/>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EF7F6"/>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8749565-37EF-1A96-77C0-F3F50BBE915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E388585F-BBF8-E2B9-597B-238ED120D4B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A631D14-C9D0-4AE6-4A69-1CE42693D24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9FD2166-07DE-4D91-9D60-BCFC2082DFB9}" type="datetimeFigureOut">
              <a:rPr lang="en-US" smtClean="0"/>
              <a:t>11/6/24</a:t>
            </a:fld>
            <a:endParaRPr lang="en-US"/>
          </a:p>
        </p:txBody>
      </p:sp>
      <p:sp>
        <p:nvSpPr>
          <p:cNvPr id="5" name="Footer Placeholder 4">
            <a:extLst>
              <a:ext uri="{FF2B5EF4-FFF2-40B4-BE49-F238E27FC236}">
                <a16:creationId xmlns:a16="http://schemas.microsoft.com/office/drawing/2014/main" id="{A7979ADB-8F39-55EC-5AAE-1515273C8C9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dirty="0"/>
          </a:p>
        </p:txBody>
      </p:sp>
      <p:sp>
        <p:nvSpPr>
          <p:cNvPr id="6" name="Slide Number Placeholder 5">
            <a:extLst>
              <a:ext uri="{FF2B5EF4-FFF2-40B4-BE49-F238E27FC236}">
                <a16:creationId xmlns:a16="http://schemas.microsoft.com/office/drawing/2014/main" id="{639941D6-4BF0-0C01-9B86-FE26E1EA639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82248E7-EC1C-4985-80B0-7BE1EC5DF061}" type="slidenum">
              <a:rPr lang="en-US" smtClean="0"/>
              <a:t>‹#›</a:t>
            </a:fld>
            <a:endParaRPr lang="en-US"/>
          </a:p>
        </p:txBody>
      </p:sp>
    </p:spTree>
    <p:extLst>
      <p:ext uri="{BB962C8B-B14F-4D97-AF65-F5344CB8AC3E}">
        <p14:creationId xmlns:p14="http://schemas.microsoft.com/office/powerpoint/2010/main" val="4155716794"/>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62" r:id="rId4"/>
    <p:sldLayoutId id="2147483650" r:id="rId5"/>
    <p:sldLayoutId id="2147483666" r:id="rId6"/>
    <p:sldLayoutId id="2147483667" r:id="rId7"/>
    <p:sldLayoutId id="2147483668" r:id="rId8"/>
    <p:sldLayoutId id="2147483651" r:id="rId9"/>
    <p:sldLayoutId id="2147483664" r:id="rId10"/>
    <p:sldLayoutId id="2147483663" r:id="rId11"/>
    <p:sldLayoutId id="2147483665" r:id="rId12"/>
    <p:sldLayoutId id="2147483652" r:id="rId13"/>
    <p:sldLayoutId id="2147483669" r:id="rId14"/>
    <p:sldLayoutId id="2147483670" r:id="rId15"/>
    <p:sldLayoutId id="2147483671" r:id="rId16"/>
    <p:sldLayoutId id="2147483653" r:id="rId17"/>
    <p:sldLayoutId id="2147483672" r:id="rId18"/>
    <p:sldLayoutId id="2147483673" r:id="rId19"/>
    <p:sldLayoutId id="2147483674" r:id="rId20"/>
    <p:sldLayoutId id="2147483654" r:id="rId21"/>
    <p:sldLayoutId id="2147483675" r:id="rId22"/>
    <p:sldLayoutId id="2147483676" r:id="rId23"/>
    <p:sldLayoutId id="2147483677" r:id="rId24"/>
    <p:sldLayoutId id="2147483655" r:id="rId25"/>
    <p:sldLayoutId id="2147483656" r:id="rId26"/>
    <p:sldLayoutId id="2147483678" r:id="rId27"/>
    <p:sldLayoutId id="2147483679" r:id="rId28"/>
    <p:sldLayoutId id="2147483680" r:id="rId29"/>
    <p:sldLayoutId id="2147483657" r:id="rId30"/>
    <p:sldLayoutId id="2147483681" r:id="rId31"/>
    <p:sldLayoutId id="2147483682" r:id="rId32"/>
    <p:sldLayoutId id="2147483683" r:id="rId33"/>
    <p:sldLayoutId id="2147483658" r:id="rId34"/>
    <p:sldLayoutId id="2147483659" r:id="rId35"/>
  </p:sldLayoutIdLst>
  <p:txStyles>
    <p:titleStyle>
      <a:lvl1pPr algn="l" defTabSz="914400" rtl="0" eaLnBrk="1" latinLnBrk="0" hangingPunct="1">
        <a:lnSpc>
          <a:spcPct val="90000"/>
        </a:lnSpc>
        <a:spcBef>
          <a:spcPct val="0"/>
        </a:spcBef>
        <a:buNone/>
        <a:defRPr sz="4400" b="1" kern="1200">
          <a:solidFill>
            <a:srgbClr val="482E59"/>
          </a:solidFill>
          <a:latin typeface="Arvo" panose="02000000000000000000"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482E59"/>
          </a:solidFill>
          <a:latin typeface="Arvo" panose="020000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482E59"/>
          </a:solidFill>
          <a:latin typeface="Arvo" panose="020000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482E59"/>
          </a:solidFill>
          <a:latin typeface="Arvo" panose="020000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482E59"/>
          </a:solidFill>
          <a:latin typeface="Arvo" panose="020000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482E59"/>
          </a:solidFill>
          <a:latin typeface="Arvo"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5.xml"/><Relationship Id="rId5" Type="http://schemas.openxmlformats.org/officeDocument/2006/relationships/image" Target="../media/image4.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28.png"/><Relationship Id="rId7" Type="http://schemas.openxmlformats.org/officeDocument/2006/relationships/image" Target="../media/image48.svg"/><Relationship Id="rId2" Type="http://schemas.openxmlformats.org/officeDocument/2006/relationships/notesSlide" Target="../notesSlides/notesSlide10.xml"/><Relationship Id="rId1" Type="http://schemas.openxmlformats.org/officeDocument/2006/relationships/slideLayout" Target="../slideLayouts/slideLayout25.xml"/><Relationship Id="rId6" Type="http://schemas.openxmlformats.org/officeDocument/2006/relationships/image" Target="../media/image47.png"/><Relationship Id="rId11" Type="http://schemas.openxmlformats.org/officeDocument/2006/relationships/image" Target="../media/image52.svg"/><Relationship Id="rId5" Type="http://schemas.openxmlformats.org/officeDocument/2006/relationships/image" Target="../media/image46.svg"/><Relationship Id="rId10" Type="http://schemas.openxmlformats.org/officeDocument/2006/relationships/image" Target="../media/image51.png"/><Relationship Id="rId4" Type="http://schemas.openxmlformats.org/officeDocument/2006/relationships/image" Target="../media/image45.png"/><Relationship Id="rId9" Type="http://schemas.openxmlformats.org/officeDocument/2006/relationships/image" Target="../media/image50.svg"/></Relationships>
</file>

<file path=ppt/slides/_rels/slide11.xml.rels><?xml version="1.0" encoding="UTF-8" standalone="yes"?>
<Relationships xmlns="http://schemas.openxmlformats.org/package/2006/relationships"><Relationship Id="rId8" Type="http://schemas.openxmlformats.org/officeDocument/2006/relationships/image" Target="../media/image57.svg"/><Relationship Id="rId13" Type="http://schemas.openxmlformats.org/officeDocument/2006/relationships/image" Target="../media/image62.png"/><Relationship Id="rId3" Type="http://schemas.openxmlformats.org/officeDocument/2006/relationships/image" Target="../media/image24.png"/><Relationship Id="rId7" Type="http://schemas.openxmlformats.org/officeDocument/2006/relationships/image" Target="../media/image56.png"/><Relationship Id="rId12" Type="http://schemas.openxmlformats.org/officeDocument/2006/relationships/image" Target="../media/image61.svg"/><Relationship Id="rId2" Type="http://schemas.openxmlformats.org/officeDocument/2006/relationships/notesSlide" Target="../notesSlides/notesSlide11.xml"/><Relationship Id="rId1" Type="http://schemas.openxmlformats.org/officeDocument/2006/relationships/slideLayout" Target="../slideLayouts/slideLayout25.xml"/><Relationship Id="rId6" Type="http://schemas.openxmlformats.org/officeDocument/2006/relationships/image" Target="../media/image55.svg"/><Relationship Id="rId11" Type="http://schemas.openxmlformats.org/officeDocument/2006/relationships/image" Target="../media/image60.png"/><Relationship Id="rId5" Type="http://schemas.openxmlformats.org/officeDocument/2006/relationships/image" Target="../media/image54.png"/><Relationship Id="rId10" Type="http://schemas.openxmlformats.org/officeDocument/2006/relationships/image" Target="../media/image59.svg"/><Relationship Id="rId4" Type="http://schemas.openxmlformats.org/officeDocument/2006/relationships/image" Target="../media/image53.jpeg"/><Relationship Id="rId9" Type="http://schemas.openxmlformats.org/officeDocument/2006/relationships/image" Target="../media/image58.png"/><Relationship Id="rId14" Type="http://schemas.openxmlformats.org/officeDocument/2006/relationships/image" Target="../media/image63.svg"/></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25.xml"/><Relationship Id="rId4" Type="http://schemas.openxmlformats.org/officeDocument/2006/relationships/image" Target="../media/image64.png"/></Relationships>
</file>

<file path=ppt/slides/_rels/slide13.xml.rels><?xml version="1.0" encoding="UTF-8" standalone="yes"?>
<Relationships xmlns="http://schemas.openxmlformats.org/package/2006/relationships"><Relationship Id="rId8" Type="http://schemas.openxmlformats.org/officeDocument/2006/relationships/image" Target="../media/image69.png"/><Relationship Id="rId13" Type="http://schemas.openxmlformats.org/officeDocument/2006/relationships/image" Target="../media/image74.svg"/><Relationship Id="rId3" Type="http://schemas.openxmlformats.org/officeDocument/2006/relationships/image" Target="../media/image24.png"/><Relationship Id="rId7" Type="http://schemas.openxmlformats.org/officeDocument/2006/relationships/image" Target="../media/image68.svg"/><Relationship Id="rId12" Type="http://schemas.openxmlformats.org/officeDocument/2006/relationships/image" Target="../media/image73.png"/><Relationship Id="rId2" Type="http://schemas.openxmlformats.org/officeDocument/2006/relationships/notesSlide" Target="../notesSlides/notesSlide13.xml"/><Relationship Id="rId1" Type="http://schemas.openxmlformats.org/officeDocument/2006/relationships/slideLayout" Target="../slideLayouts/slideLayout25.xml"/><Relationship Id="rId6" Type="http://schemas.openxmlformats.org/officeDocument/2006/relationships/image" Target="../media/image67.png"/><Relationship Id="rId11" Type="http://schemas.openxmlformats.org/officeDocument/2006/relationships/image" Target="../media/image72.svg"/><Relationship Id="rId5" Type="http://schemas.openxmlformats.org/officeDocument/2006/relationships/image" Target="../media/image66.svg"/><Relationship Id="rId15" Type="http://schemas.openxmlformats.org/officeDocument/2006/relationships/image" Target="../media/image76.svg"/><Relationship Id="rId10" Type="http://schemas.openxmlformats.org/officeDocument/2006/relationships/image" Target="../media/image71.png"/><Relationship Id="rId4" Type="http://schemas.openxmlformats.org/officeDocument/2006/relationships/image" Target="../media/image65.png"/><Relationship Id="rId9" Type="http://schemas.openxmlformats.org/officeDocument/2006/relationships/image" Target="../media/image70.svg"/><Relationship Id="rId14" Type="http://schemas.openxmlformats.org/officeDocument/2006/relationships/image" Target="../media/image75.png"/></Relationships>
</file>

<file path=ppt/slides/_rels/slide14.xml.rels><?xml version="1.0" encoding="UTF-8" standalone="yes"?>
<Relationships xmlns="http://schemas.openxmlformats.org/package/2006/relationships"><Relationship Id="rId8" Type="http://schemas.openxmlformats.org/officeDocument/2006/relationships/image" Target="../media/image81.png"/><Relationship Id="rId13" Type="http://schemas.openxmlformats.org/officeDocument/2006/relationships/image" Target="../media/image86.svg"/><Relationship Id="rId3" Type="http://schemas.openxmlformats.org/officeDocument/2006/relationships/image" Target="../media/image28.png"/><Relationship Id="rId7" Type="http://schemas.openxmlformats.org/officeDocument/2006/relationships/image" Target="../media/image80.svg"/><Relationship Id="rId12" Type="http://schemas.openxmlformats.org/officeDocument/2006/relationships/image" Target="../media/image85.png"/><Relationship Id="rId2" Type="http://schemas.openxmlformats.org/officeDocument/2006/relationships/notesSlide" Target="../notesSlides/notesSlide14.xml"/><Relationship Id="rId1" Type="http://schemas.openxmlformats.org/officeDocument/2006/relationships/slideLayout" Target="../slideLayouts/slideLayout25.xml"/><Relationship Id="rId6" Type="http://schemas.openxmlformats.org/officeDocument/2006/relationships/image" Target="../media/image79.png"/><Relationship Id="rId11" Type="http://schemas.openxmlformats.org/officeDocument/2006/relationships/image" Target="../media/image84.svg"/><Relationship Id="rId5" Type="http://schemas.openxmlformats.org/officeDocument/2006/relationships/image" Target="../media/image78.svg"/><Relationship Id="rId10" Type="http://schemas.openxmlformats.org/officeDocument/2006/relationships/image" Target="../media/image83.png"/><Relationship Id="rId4" Type="http://schemas.openxmlformats.org/officeDocument/2006/relationships/image" Target="../media/image77.png"/><Relationship Id="rId9" Type="http://schemas.openxmlformats.org/officeDocument/2006/relationships/image" Target="../media/image82.svg"/></Relationships>
</file>

<file path=ppt/slides/_rels/slide15.xml.rels><?xml version="1.0" encoding="UTF-8" standalone="yes"?>
<Relationships xmlns="http://schemas.openxmlformats.org/package/2006/relationships"><Relationship Id="rId8" Type="http://schemas.openxmlformats.org/officeDocument/2006/relationships/image" Target="../media/image91.png"/><Relationship Id="rId3" Type="http://schemas.openxmlformats.org/officeDocument/2006/relationships/image" Target="../media/image24.png"/><Relationship Id="rId7" Type="http://schemas.openxmlformats.org/officeDocument/2006/relationships/image" Target="../media/image90.svg"/><Relationship Id="rId2" Type="http://schemas.openxmlformats.org/officeDocument/2006/relationships/notesSlide" Target="../notesSlides/notesSlide15.xml"/><Relationship Id="rId1" Type="http://schemas.openxmlformats.org/officeDocument/2006/relationships/slideLayout" Target="../slideLayouts/slideLayout25.xml"/><Relationship Id="rId6" Type="http://schemas.openxmlformats.org/officeDocument/2006/relationships/image" Target="../media/image89.png"/><Relationship Id="rId5" Type="http://schemas.openxmlformats.org/officeDocument/2006/relationships/image" Target="../media/image88.svg"/><Relationship Id="rId4" Type="http://schemas.openxmlformats.org/officeDocument/2006/relationships/image" Target="../media/image87.png"/><Relationship Id="rId9" Type="http://schemas.openxmlformats.org/officeDocument/2006/relationships/image" Target="../media/image92.svg"/></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25.xml"/><Relationship Id="rId5" Type="http://schemas.openxmlformats.org/officeDocument/2006/relationships/image" Target="../media/image94.jpeg"/><Relationship Id="rId4" Type="http://schemas.openxmlformats.org/officeDocument/2006/relationships/image" Target="../media/image93.jpeg"/></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25.xml"/><Relationship Id="rId4" Type="http://schemas.openxmlformats.org/officeDocument/2006/relationships/image" Target="../media/image95.jpeg"/></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xml"/><Relationship Id="rId1" Type="http://schemas.openxmlformats.org/officeDocument/2006/relationships/slideLayout" Target="../slideLayouts/slideLayout25.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3" Type="http://schemas.microsoft.com/office/2018/10/relationships/comments" Target="../comments/modernComment_115_4E192713.xml"/><Relationship Id="rId2" Type="http://schemas.openxmlformats.org/officeDocument/2006/relationships/notesSlide" Target="../notesSlides/notesSlide22.xml"/><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23.xml"/><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xml"/><Relationship Id="rId1" Type="http://schemas.openxmlformats.org/officeDocument/2006/relationships/slideLayout" Target="../slideLayouts/slideLayout25.xml"/><Relationship Id="rId4" Type="http://schemas.openxmlformats.org/officeDocument/2006/relationships/image" Target="../media/image29.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5.xml"/><Relationship Id="rId1" Type="http://schemas.openxmlformats.org/officeDocument/2006/relationships/video" Target="https://www.youtube.com/embed/PArs4CPs4JM?feature=oembed" TargetMode="External"/><Relationship Id="rId5" Type="http://schemas.openxmlformats.org/officeDocument/2006/relationships/image" Target="../media/image30.jpeg"/><Relationship Id="rId4" Type="http://schemas.openxmlformats.org/officeDocument/2006/relationships/image" Target="../media/image24.png"/></Relationships>
</file>

<file path=ppt/slides/_rels/slide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25.xml"/><Relationship Id="rId4" Type="http://schemas.openxmlformats.org/officeDocument/2006/relationships/image" Target="../media/image31.jpeg"/></Relationships>
</file>

<file path=ppt/slides/_rels/slide6.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28.png"/><Relationship Id="rId7" Type="http://schemas.openxmlformats.org/officeDocument/2006/relationships/image" Target="../media/image35.svg"/><Relationship Id="rId2" Type="http://schemas.openxmlformats.org/officeDocument/2006/relationships/notesSlide" Target="../notesSlides/notesSlide6.xml"/><Relationship Id="rId1" Type="http://schemas.openxmlformats.org/officeDocument/2006/relationships/slideLayout" Target="../slideLayouts/slideLayout25.xml"/><Relationship Id="rId6" Type="http://schemas.openxmlformats.org/officeDocument/2006/relationships/image" Target="../media/image34.png"/><Relationship Id="rId11" Type="http://schemas.openxmlformats.org/officeDocument/2006/relationships/image" Target="../media/image39.svg"/><Relationship Id="rId5" Type="http://schemas.openxmlformats.org/officeDocument/2006/relationships/image" Target="../media/image33.sv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svg"/></Relationships>
</file>

<file path=ppt/slides/_rels/slide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25.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jpeg"/></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25.xml"/><Relationship Id="rId5" Type="http://schemas.openxmlformats.org/officeDocument/2006/relationships/image" Target="../media/image44.jpeg"/><Relationship Id="rId4" Type="http://schemas.openxmlformats.org/officeDocument/2006/relationships/image" Target="../media/image4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attern of squares and crosses">
            <a:extLst>
              <a:ext uri="{FF2B5EF4-FFF2-40B4-BE49-F238E27FC236}">
                <a16:creationId xmlns:a16="http://schemas.microsoft.com/office/drawing/2014/main" id="{4F38E6F1-01AF-F7DB-49A2-640327F4A4EB}"/>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0" y="5707697"/>
            <a:ext cx="12191999" cy="1155947"/>
          </a:xfrm>
          <a:prstGeom prst="rect">
            <a:avLst/>
          </a:prstGeom>
        </p:spPr>
      </p:pic>
      <p:pic>
        <p:nvPicPr>
          <p:cNvPr id="3" name="Picture 2" descr="A pattern of squares and crosses">
            <a:extLst>
              <a:ext uri="{FF2B5EF4-FFF2-40B4-BE49-F238E27FC236}">
                <a16:creationId xmlns:a16="http://schemas.microsoft.com/office/drawing/2014/main" id="{CB72C77B-DB49-1186-4A11-D88791856531}"/>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1" y="-23895"/>
            <a:ext cx="12192000" cy="1155947"/>
          </a:xfrm>
          <a:prstGeom prst="rect">
            <a:avLst/>
          </a:prstGeom>
        </p:spPr>
      </p:pic>
      <p:sp>
        <p:nvSpPr>
          <p:cNvPr id="7" name="Title 1">
            <a:extLst>
              <a:ext uri="{FF2B5EF4-FFF2-40B4-BE49-F238E27FC236}">
                <a16:creationId xmlns:a16="http://schemas.microsoft.com/office/drawing/2014/main" id="{063A5717-5222-FA07-A968-C2D1569CF43A}"/>
              </a:ext>
            </a:extLst>
          </p:cNvPr>
          <p:cNvSpPr txBox="1">
            <a:spLocks/>
          </p:cNvSpPr>
          <p:nvPr/>
        </p:nvSpPr>
        <p:spPr>
          <a:xfrm>
            <a:off x="-14237" y="2330907"/>
            <a:ext cx="12068071" cy="2043466"/>
          </a:xfrm>
          <a:prstGeom prst="rect">
            <a:avLst/>
          </a:prstGeom>
        </p:spPr>
        <p:txBody>
          <a:bodyPr anchor="b"/>
          <a:lstStyle>
            <a:lvl1pPr algn="ctr" defTabSz="914400" rtl="0" eaLnBrk="1" latinLnBrk="0" hangingPunct="1">
              <a:lnSpc>
                <a:spcPct val="90000"/>
              </a:lnSpc>
              <a:spcBef>
                <a:spcPct val="0"/>
              </a:spcBef>
              <a:buNone/>
              <a:defRPr sz="6000" b="1" kern="1200">
                <a:solidFill>
                  <a:srgbClr val="482E59"/>
                </a:solidFill>
                <a:latin typeface="Arvo" panose="02000000000000000000" pitchFamily="2" charset="0"/>
                <a:ea typeface="+mj-ea"/>
                <a:cs typeface="+mj-cs"/>
              </a:defRPr>
            </a:lvl1pPr>
          </a:lstStyle>
          <a:p>
            <a:endParaRPr lang="en-US" sz="5000" dirty="0">
              <a:latin typeface="+mj-lt"/>
            </a:endParaRPr>
          </a:p>
        </p:txBody>
      </p:sp>
      <p:sp>
        <p:nvSpPr>
          <p:cNvPr id="8" name="Subtitle 2">
            <a:extLst>
              <a:ext uri="{FF2B5EF4-FFF2-40B4-BE49-F238E27FC236}">
                <a16:creationId xmlns:a16="http://schemas.microsoft.com/office/drawing/2014/main" id="{6789A165-A76E-F1C9-79BA-DF3C8EF7F559}"/>
              </a:ext>
            </a:extLst>
          </p:cNvPr>
          <p:cNvSpPr txBox="1">
            <a:spLocks/>
          </p:cNvSpPr>
          <p:nvPr/>
        </p:nvSpPr>
        <p:spPr>
          <a:xfrm>
            <a:off x="1636159" y="4450374"/>
            <a:ext cx="9144000" cy="834673"/>
          </a:xfrm>
          <a:prstGeom prst="rect">
            <a:avLst/>
          </a:prstGeom>
        </p:spPr>
        <p:txBody>
          <a:bodyPr lIns="91440" tIns="45720" rIns="91440" bIns="45720" anchor="t"/>
          <a:lstStyle>
            <a:lvl1pPr marL="0" indent="0" algn="ctr" defTabSz="914400" rtl="0" eaLnBrk="1" latinLnBrk="0" hangingPunct="1">
              <a:lnSpc>
                <a:spcPct val="90000"/>
              </a:lnSpc>
              <a:spcBef>
                <a:spcPts val="1000"/>
              </a:spcBef>
              <a:buFont typeface="Arial" panose="020B0604020202020204" pitchFamily="34" charset="0"/>
              <a:buNone/>
              <a:defRPr sz="2400" kern="1200">
                <a:solidFill>
                  <a:srgbClr val="482E59"/>
                </a:solidFill>
                <a:latin typeface="Bebas Neue" panose="020B0606020202050201"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rgbClr val="482E59"/>
                </a:solidFill>
                <a:latin typeface="Arvo" panose="02000000000000000000" pitchFamily="2"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rgbClr val="482E59"/>
                </a:solidFill>
                <a:latin typeface="Arvo" panose="02000000000000000000" pitchFamily="2"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482E59"/>
                </a:solidFill>
                <a:latin typeface="Arvo" panose="02000000000000000000" pitchFamily="2"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482E59"/>
                </a:solidFill>
                <a:latin typeface="Arvo" panose="02000000000000000000" pitchFamily="2"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000" b="1" dirty="0">
                <a:latin typeface="+mn-lt"/>
              </a:rPr>
              <a:t>Roberta Farley, MA, CCHW</a:t>
            </a:r>
            <a:endParaRPr lang="en-US" sz="1600" b="1" dirty="0">
              <a:latin typeface="+mn-lt"/>
            </a:endParaRPr>
          </a:p>
          <a:p>
            <a:r>
              <a:rPr lang="en-US" sz="1600" dirty="0">
                <a:latin typeface="+mn-lt"/>
              </a:rPr>
              <a:t>Clinical Operations Manager – </a:t>
            </a:r>
            <a:r>
              <a:rPr lang="en-US" sz="1600" dirty="0">
                <a:latin typeface="Aptos"/>
              </a:rPr>
              <a:t>Adult</a:t>
            </a:r>
            <a:r>
              <a:rPr lang="en-US" sz="1600" dirty="0">
                <a:latin typeface="+mn-lt"/>
              </a:rPr>
              <a:t> Protective Services</a:t>
            </a:r>
          </a:p>
          <a:p>
            <a:r>
              <a:rPr lang="en-US" sz="1600" dirty="0">
                <a:latin typeface="Arvo"/>
              </a:rPr>
              <a:t>New Mexico Aging &amp; Long-Term Services Department </a:t>
            </a:r>
            <a:endParaRPr lang="en-US" sz="1600"/>
          </a:p>
        </p:txBody>
      </p:sp>
      <p:pic>
        <p:nvPicPr>
          <p:cNvPr id="9" name="Graphic 8">
            <a:extLst>
              <a:ext uri="{FF2B5EF4-FFF2-40B4-BE49-F238E27FC236}">
                <a16:creationId xmlns:a16="http://schemas.microsoft.com/office/drawing/2014/main" id="{6704188C-B496-2C00-0196-2C8D8642215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264620" y="1436656"/>
            <a:ext cx="1662760" cy="663601"/>
          </a:xfrm>
          <a:prstGeom prst="rect">
            <a:avLst/>
          </a:prstGeom>
        </p:spPr>
      </p:pic>
      <p:sp>
        <p:nvSpPr>
          <p:cNvPr id="10" name="TextBox 9">
            <a:extLst>
              <a:ext uri="{FF2B5EF4-FFF2-40B4-BE49-F238E27FC236}">
                <a16:creationId xmlns:a16="http://schemas.microsoft.com/office/drawing/2014/main" id="{CC1A0653-5CF4-F5B9-D323-4A2BCD9339DC}"/>
              </a:ext>
            </a:extLst>
          </p:cNvPr>
          <p:cNvSpPr txBox="1"/>
          <p:nvPr/>
        </p:nvSpPr>
        <p:spPr>
          <a:xfrm>
            <a:off x="2423722" y="2380966"/>
            <a:ext cx="7566041" cy="1938992"/>
          </a:xfrm>
          <a:prstGeom prst="rect">
            <a:avLst/>
          </a:prstGeom>
          <a:noFill/>
        </p:spPr>
        <p:txBody>
          <a:bodyPr wrap="square" lIns="91440" tIns="45720" rIns="91440" bIns="45720" rtlCol="0" anchor="t">
            <a:spAutoFit/>
          </a:bodyPr>
          <a:lstStyle/>
          <a:p>
            <a:pPr algn="ctr"/>
            <a:r>
              <a:rPr lang="en-US" sz="6000" dirty="0">
                <a:solidFill>
                  <a:srgbClr val="482E59"/>
                </a:solidFill>
                <a:latin typeface="Bebas Neue"/>
              </a:rPr>
              <a:t>Sectors of Success: </a:t>
            </a:r>
            <a:endParaRPr lang="en-US" sz="6000">
              <a:solidFill>
                <a:srgbClr val="482E59"/>
              </a:solidFill>
              <a:latin typeface="Bebas Neue" panose="020B0606020202050201" pitchFamily="34" charset="77"/>
            </a:endParaRPr>
          </a:p>
          <a:p>
            <a:pPr algn="ctr"/>
            <a:r>
              <a:rPr lang="en-US" sz="6000" dirty="0">
                <a:solidFill>
                  <a:srgbClr val="482E59"/>
                </a:solidFill>
                <a:latin typeface="Bebas Neue"/>
              </a:rPr>
              <a:t>Aging to 100 in New Mexico</a:t>
            </a:r>
            <a:endParaRPr lang="en-US" sz="6000">
              <a:solidFill>
                <a:srgbClr val="482E59"/>
              </a:solidFill>
              <a:latin typeface="Bebas Neue" panose="020B0606020202050201" pitchFamily="34" charset="77"/>
            </a:endParaRPr>
          </a:p>
        </p:txBody>
      </p:sp>
    </p:spTree>
    <p:extLst>
      <p:ext uri="{BB962C8B-B14F-4D97-AF65-F5344CB8AC3E}">
        <p14:creationId xmlns:p14="http://schemas.microsoft.com/office/powerpoint/2010/main" val="483920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2346FAF-C7A0-BC96-E975-9E3DB5B7E641}"/>
              </a:ext>
            </a:extLst>
          </p:cNvPr>
          <p:cNvSpPr txBox="1"/>
          <p:nvPr/>
        </p:nvSpPr>
        <p:spPr>
          <a:xfrm>
            <a:off x="1617263" y="368657"/>
            <a:ext cx="9817837" cy="861774"/>
          </a:xfrm>
          <a:prstGeom prst="rect">
            <a:avLst/>
          </a:prstGeom>
          <a:noFill/>
        </p:spPr>
        <p:txBody>
          <a:bodyPr wrap="square" rtlCol="0">
            <a:spAutoFit/>
          </a:bodyPr>
          <a:lstStyle/>
          <a:p>
            <a:r>
              <a:rPr lang="en-US" sz="5000" dirty="0">
                <a:solidFill>
                  <a:srgbClr val="482E59"/>
                </a:solidFill>
                <a:latin typeface="Bebas Neue" panose="020B0606020202050201" pitchFamily="34" charset="77"/>
              </a:rPr>
              <a:t>Healthcare Solutions: Remediate Disparity</a:t>
            </a:r>
          </a:p>
        </p:txBody>
      </p:sp>
      <p:pic>
        <p:nvPicPr>
          <p:cNvPr id="9" name="Picture 8" descr="A blue and green pattern&#10;&#10;Description automatically generated">
            <a:extLst>
              <a:ext uri="{FF2B5EF4-FFF2-40B4-BE49-F238E27FC236}">
                <a16:creationId xmlns:a16="http://schemas.microsoft.com/office/drawing/2014/main" id="{07A968C9-9B75-A406-F246-D0C9161E816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636104" cy="6858000"/>
          </a:xfrm>
          <a:prstGeom prst="rect">
            <a:avLst/>
          </a:prstGeom>
        </p:spPr>
      </p:pic>
      <p:sp>
        <p:nvSpPr>
          <p:cNvPr id="5" name="TextBox 4">
            <a:extLst>
              <a:ext uri="{FF2B5EF4-FFF2-40B4-BE49-F238E27FC236}">
                <a16:creationId xmlns:a16="http://schemas.microsoft.com/office/drawing/2014/main" id="{939BA177-0BCC-557B-E818-B9680730F6B7}"/>
              </a:ext>
            </a:extLst>
          </p:cNvPr>
          <p:cNvSpPr txBox="1"/>
          <p:nvPr/>
        </p:nvSpPr>
        <p:spPr>
          <a:xfrm>
            <a:off x="1095005" y="1415753"/>
            <a:ext cx="4475714" cy="2248616"/>
          </a:xfrm>
          <a:prstGeom prst="rect">
            <a:avLst/>
          </a:prstGeom>
          <a:solidFill>
            <a:srgbClr val="CEE8E4"/>
          </a:solidFill>
        </p:spPr>
        <p:txBody>
          <a:bodyPr wrap="square" lIns="91440" tIns="45720" rIns="91440" bIns="45720" rtlCol="0" anchor="t">
            <a:spAutoFit/>
          </a:bodyPr>
          <a:lstStyle/>
          <a:p>
            <a:pPr marL="457200" indent="-457200">
              <a:lnSpc>
                <a:spcPct val="150000"/>
              </a:lnSpc>
              <a:buAutoNum type="arabicPeriod"/>
            </a:pPr>
            <a:endParaRPr lang="en-US" sz="1900" dirty="0">
              <a:solidFill>
                <a:schemeClr val="accent5">
                  <a:lumMod val="50000"/>
                </a:schemeClr>
              </a:solidFill>
              <a:latin typeface="Aptos"/>
            </a:endParaRPr>
          </a:p>
          <a:p>
            <a:pPr marL="457200" indent="-457200">
              <a:lnSpc>
                <a:spcPct val="150000"/>
              </a:lnSpc>
              <a:buAutoNum type="arabicPeriod"/>
            </a:pPr>
            <a:endParaRPr lang="en-US" sz="1900" dirty="0">
              <a:solidFill>
                <a:schemeClr val="accent5">
                  <a:lumMod val="50000"/>
                </a:schemeClr>
              </a:solidFill>
              <a:latin typeface="Aptos"/>
            </a:endParaRPr>
          </a:p>
          <a:p>
            <a:pPr marL="457200" indent="-457200">
              <a:lnSpc>
                <a:spcPct val="150000"/>
              </a:lnSpc>
              <a:buAutoNum type="arabicPeriod"/>
            </a:pPr>
            <a:r>
              <a:rPr lang="en-US" dirty="0">
                <a:solidFill>
                  <a:schemeClr val="accent5">
                    <a:lumMod val="50000"/>
                  </a:schemeClr>
                </a:solidFill>
                <a:latin typeface="Aptos"/>
              </a:rPr>
              <a:t>Internet? Appropriate devices?</a:t>
            </a:r>
          </a:p>
          <a:p>
            <a:pPr marL="457200" indent="-457200">
              <a:lnSpc>
                <a:spcPct val="150000"/>
              </a:lnSpc>
              <a:buAutoNum type="arabicPeriod"/>
            </a:pPr>
            <a:r>
              <a:rPr lang="en-US" dirty="0">
                <a:solidFill>
                  <a:schemeClr val="accent5">
                    <a:lumMod val="50000"/>
                  </a:schemeClr>
                </a:solidFill>
                <a:latin typeface="Aptos"/>
              </a:rPr>
              <a:t>Need help to utilize?</a:t>
            </a:r>
          </a:p>
          <a:p>
            <a:pPr marL="457200" indent="-457200">
              <a:lnSpc>
                <a:spcPct val="150000"/>
              </a:lnSpc>
              <a:buAutoNum type="arabicPeriod"/>
            </a:pPr>
            <a:r>
              <a:rPr lang="en-US" dirty="0">
                <a:solidFill>
                  <a:schemeClr val="accent5">
                    <a:lumMod val="50000"/>
                  </a:schemeClr>
                </a:solidFill>
                <a:latin typeface="Aptos"/>
              </a:rPr>
              <a:t>Practice visits? Digital monitoring?</a:t>
            </a:r>
          </a:p>
        </p:txBody>
      </p:sp>
      <p:sp>
        <p:nvSpPr>
          <p:cNvPr id="11" name="TextBox 10">
            <a:extLst>
              <a:ext uri="{FF2B5EF4-FFF2-40B4-BE49-F238E27FC236}">
                <a16:creationId xmlns:a16="http://schemas.microsoft.com/office/drawing/2014/main" id="{5F6A2CCB-F594-9CAD-502D-D9E35FA5CC25}"/>
              </a:ext>
            </a:extLst>
          </p:cNvPr>
          <p:cNvSpPr txBox="1"/>
          <p:nvPr/>
        </p:nvSpPr>
        <p:spPr>
          <a:xfrm>
            <a:off x="1099853" y="3805505"/>
            <a:ext cx="4475714" cy="2681696"/>
          </a:xfrm>
          <a:prstGeom prst="rect">
            <a:avLst/>
          </a:prstGeom>
          <a:solidFill>
            <a:srgbClr val="CEE8E4"/>
          </a:solidFill>
        </p:spPr>
        <p:txBody>
          <a:bodyPr wrap="square" lIns="91440" tIns="45720" rIns="91440" bIns="45720" rtlCol="0" anchor="t">
            <a:spAutoFit/>
          </a:bodyPr>
          <a:lstStyle/>
          <a:p>
            <a:pPr marL="342900" indent="-342900">
              <a:lnSpc>
                <a:spcPct val="150000"/>
              </a:lnSpc>
              <a:buFont typeface="Arial"/>
              <a:buChar char="•"/>
            </a:pPr>
            <a:endParaRPr lang="en-US" sz="1900" dirty="0">
              <a:solidFill>
                <a:schemeClr val="accent5">
                  <a:lumMod val="50000"/>
                </a:schemeClr>
              </a:solidFill>
              <a:latin typeface="Aptos"/>
            </a:endParaRPr>
          </a:p>
          <a:p>
            <a:pPr marL="342900" indent="-342900">
              <a:lnSpc>
                <a:spcPct val="150000"/>
              </a:lnSpc>
              <a:buFont typeface="Arial"/>
              <a:buChar char="•"/>
            </a:pPr>
            <a:endParaRPr lang="en-US" sz="1900" dirty="0">
              <a:solidFill>
                <a:schemeClr val="accent5">
                  <a:lumMod val="50000"/>
                </a:schemeClr>
              </a:solidFill>
              <a:latin typeface="Aptos"/>
            </a:endParaRPr>
          </a:p>
          <a:p>
            <a:pPr marL="342900" indent="-342900">
              <a:lnSpc>
                <a:spcPct val="150000"/>
              </a:lnSpc>
              <a:buFont typeface="Arial"/>
              <a:buChar char="•"/>
            </a:pPr>
            <a:r>
              <a:rPr lang="en-US" sz="1900" dirty="0">
                <a:solidFill>
                  <a:schemeClr val="accent5">
                    <a:lumMod val="50000"/>
                  </a:schemeClr>
                </a:solidFill>
                <a:latin typeface="Aptos"/>
              </a:rPr>
              <a:t>Large print-materials</a:t>
            </a:r>
            <a:endParaRPr lang="en-US" dirty="0">
              <a:solidFill>
                <a:schemeClr val="accent5">
                  <a:lumMod val="50000"/>
                </a:schemeClr>
              </a:solidFill>
              <a:latin typeface="Aptos"/>
            </a:endParaRPr>
          </a:p>
          <a:p>
            <a:pPr marL="342900" indent="-342900">
              <a:lnSpc>
                <a:spcPct val="150000"/>
              </a:lnSpc>
              <a:buFont typeface="Arial"/>
              <a:buChar char="•"/>
            </a:pPr>
            <a:r>
              <a:rPr lang="en-US" sz="1900" dirty="0">
                <a:solidFill>
                  <a:schemeClr val="accent5">
                    <a:lumMod val="50000"/>
                  </a:schemeClr>
                </a:solidFill>
                <a:latin typeface="Aptos" panose="020B0004020202020204" pitchFamily="34" charset="0"/>
              </a:rPr>
              <a:t>Assistive devices</a:t>
            </a:r>
          </a:p>
          <a:p>
            <a:pPr marL="342900" indent="-342900">
              <a:lnSpc>
                <a:spcPct val="150000"/>
              </a:lnSpc>
              <a:buFont typeface="Arial"/>
              <a:buChar char="•"/>
            </a:pPr>
            <a:r>
              <a:rPr lang="en-US" sz="1900" dirty="0">
                <a:solidFill>
                  <a:schemeClr val="accent5">
                    <a:lumMod val="50000"/>
                  </a:schemeClr>
                </a:solidFill>
                <a:latin typeface="Aptos" panose="020B0004020202020204" pitchFamily="34" charset="0"/>
              </a:rPr>
              <a:t>Better facility maps &amp; signage</a:t>
            </a:r>
          </a:p>
          <a:p>
            <a:pPr marL="342900" indent="-342900">
              <a:lnSpc>
                <a:spcPct val="150000"/>
              </a:lnSpc>
              <a:buFont typeface="Arial"/>
              <a:buChar char="•"/>
            </a:pPr>
            <a:r>
              <a:rPr lang="en-US" sz="1900" dirty="0">
                <a:solidFill>
                  <a:schemeClr val="accent5">
                    <a:lumMod val="50000"/>
                  </a:schemeClr>
                </a:solidFill>
                <a:latin typeface="Aptos" panose="020B0004020202020204" pitchFamily="34" charset="0"/>
              </a:rPr>
              <a:t>ADA modifications </a:t>
            </a:r>
          </a:p>
        </p:txBody>
      </p:sp>
      <p:grpSp>
        <p:nvGrpSpPr>
          <p:cNvPr id="15" name="Group 14">
            <a:extLst>
              <a:ext uri="{FF2B5EF4-FFF2-40B4-BE49-F238E27FC236}">
                <a16:creationId xmlns:a16="http://schemas.microsoft.com/office/drawing/2014/main" id="{88607805-DD3E-0C0C-D0A2-6495807EBDF4}"/>
              </a:ext>
            </a:extLst>
          </p:cNvPr>
          <p:cNvGrpSpPr/>
          <p:nvPr/>
        </p:nvGrpSpPr>
        <p:grpSpPr>
          <a:xfrm>
            <a:off x="6199317" y="3806022"/>
            <a:ext cx="5220285" cy="2681696"/>
            <a:chOff x="6662255" y="3900154"/>
            <a:chExt cx="4506665" cy="2681696"/>
          </a:xfrm>
        </p:grpSpPr>
        <p:sp>
          <p:nvSpPr>
            <p:cNvPr id="18" name="TextBox 17">
              <a:extLst>
                <a:ext uri="{FF2B5EF4-FFF2-40B4-BE49-F238E27FC236}">
                  <a16:creationId xmlns:a16="http://schemas.microsoft.com/office/drawing/2014/main" id="{D0542D60-E7EA-9E89-5E77-7F3FBF894B15}"/>
                </a:ext>
              </a:extLst>
            </p:cNvPr>
            <p:cNvSpPr txBox="1"/>
            <p:nvPr/>
          </p:nvSpPr>
          <p:spPr>
            <a:xfrm>
              <a:off x="6662255" y="3900154"/>
              <a:ext cx="4506665" cy="2681696"/>
            </a:xfrm>
            <a:prstGeom prst="rect">
              <a:avLst/>
            </a:prstGeom>
            <a:solidFill>
              <a:srgbClr val="CEE8E4"/>
            </a:solidFill>
          </p:spPr>
          <p:txBody>
            <a:bodyPr wrap="square" lIns="91440" tIns="45720" rIns="91440" bIns="45720" rtlCol="0" anchor="t">
              <a:spAutoFit/>
            </a:bodyPr>
            <a:lstStyle/>
            <a:p>
              <a:pPr marL="342900" indent="-342900">
                <a:lnSpc>
                  <a:spcPct val="150000"/>
                </a:lnSpc>
                <a:buFont typeface="Arial"/>
                <a:buChar char="•"/>
              </a:pPr>
              <a:endParaRPr lang="en-US" sz="1900" dirty="0">
                <a:solidFill>
                  <a:schemeClr val="accent5">
                    <a:lumMod val="50000"/>
                  </a:schemeClr>
                </a:solidFill>
                <a:latin typeface="Aptos"/>
              </a:endParaRPr>
            </a:p>
            <a:p>
              <a:pPr marL="342900" indent="-342900">
                <a:lnSpc>
                  <a:spcPct val="150000"/>
                </a:lnSpc>
                <a:buFont typeface="Arial"/>
                <a:buChar char="•"/>
              </a:pPr>
              <a:endParaRPr lang="en-US" sz="1900" dirty="0">
                <a:solidFill>
                  <a:schemeClr val="accent5">
                    <a:lumMod val="50000"/>
                  </a:schemeClr>
                </a:solidFill>
                <a:latin typeface="Aptos"/>
              </a:endParaRPr>
            </a:p>
            <a:p>
              <a:pPr marL="342900" indent="-342900">
                <a:lnSpc>
                  <a:spcPct val="150000"/>
                </a:lnSpc>
                <a:buFont typeface="Arial"/>
                <a:buChar char="•"/>
              </a:pPr>
              <a:r>
                <a:rPr lang="en-US" sz="1900" dirty="0">
                  <a:solidFill>
                    <a:schemeClr val="accent5">
                      <a:lumMod val="50000"/>
                    </a:schemeClr>
                  </a:solidFill>
                  <a:latin typeface="Aptos"/>
                </a:rPr>
                <a:t>Strengthen public health</a:t>
              </a:r>
              <a:endParaRPr lang="en-US" dirty="0">
                <a:solidFill>
                  <a:schemeClr val="accent5">
                    <a:lumMod val="50000"/>
                  </a:schemeClr>
                </a:solidFill>
                <a:latin typeface="Arvo"/>
              </a:endParaRPr>
            </a:p>
            <a:p>
              <a:pPr marL="342900" indent="-342900">
                <a:lnSpc>
                  <a:spcPct val="150000"/>
                </a:lnSpc>
                <a:buFont typeface="Arial"/>
                <a:buChar char="•"/>
              </a:pPr>
              <a:r>
                <a:rPr lang="en-US" sz="1900" dirty="0">
                  <a:solidFill>
                    <a:schemeClr val="accent5">
                      <a:lumMod val="50000"/>
                    </a:schemeClr>
                  </a:solidFill>
                  <a:latin typeface="Aptos" panose="020B0004020202020204" pitchFamily="34" charset="0"/>
                </a:rPr>
                <a:t>Create a qualified aging workforce</a:t>
              </a:r>
            </a:p>
            <a:p>
              <a:pPr marL="342900" indent="-342900">
                <a:lnSpc>
                  <a:spcPct val="150000"/>
                </a:lnSpc>
                <a:buFont typeface="Arial"/>
                <a:buChar char="•"/>
              </a:pPr>
              <a:r>
                <a:rPr lang="en-US" sz="1900" dirty="0">
                  <a:solidFill>
                    <a:schemeClr val="accent5">
                      <a:lumMod val="50000"/>
                    </a:schemeClr>
                  </a:solidFill>
                  <a:latin typeface="Aptos" panose="020B0004020202020204" pitchFamily="34" charset="0"/>
                </a:rPr>
                <a:t>Redesign long-term facilities &amp; supports</a:t>
              </a:r>
            </a:p>
            <a:p>
              <a:pPr marL="342900" indent="-342900">
                <a:lnSpc>
                  <a:spcPct val="150000"/>
                </a:lnSpc>
                <a:buFont typeface="Arial"/>
                <a:buChar char="•"/>
              </a:pPr>
              <a:r>
                <a:rPr lang="en-US" sz="1900" dirty="0">
                  <a:solidFill>
                    <a:schemeClr val="accent5">
                      <a:lumMod val="50000"/>
                    </a:schemeClr>
                  </a:solidFill>
                  <a:latin typeface="Aptos" panose="020B0004020202020204" pitchFamily="34" charset="0"/>
                </a:rPr>
                <a:t>Shift to patient-centered palliative care</a:t>
              </a:r>
            </a:p>
          </p:txBody>
        </p:sp>
        <p:sp>
          <p:nvSpPr>
            <p:cNvPr id="17" name="TextBox 16">
              <a:extLst>
                <a:ext uri="{FF2B5EF4-FFF2-40B4-BE49-F238E27FC236}">
                  <a16:creationId xmlns:a16="http://schemas.microsoft.com/office/drawing/2014/main" id="{ECA6EF20-3010-5895-1C46-968F955623B6}"/>
                </a:ext>
              </a:extLst>
            </p:cNvPr>
            <p:cNvSpPr txBox="1"/>
            <p:nvPr/>
          </p:nvSpPr>
          <p:spPr>
            <a:xfrm>
              <a:off x="7018364" y="4198083"/>
              <a:ext cx="3157601" cy="430887"/>
            </a:xfrm>
            <a:prstGeom prst="rect">
              <a:avLst/>
            </a:prstGeom>
            <a:noFill/>
          </p:spPr>
          <p:txBody>
            <a:bodyPr wrap="square" lIns="91440" tIns="45720" rIns="91440" bIns="45720" rtlCol="0" anchor="t">
              <a:spAutoFit/>
            </a:bodyPr>
            <a:lstStyle/>
            <a:p>
              <a:r>
                <a:rPr lang="en-US" sz="2200" b="1" dirty="0">
                  <a:solidFill>
                    <a:schemeClr val="accent5">
                      <a:lumMod val="50000"/>
                    </a:schemeClr>
                  </a:solidFill>
                  <a:latin typeface="Aptos"/>
                </a:rPr>
                <a:t>            Healthcare reform </a:t>
              </a:r>
            </a:p>
          </p:txBody>
        </p:sp>
      </p:grpSp>
      <p:pic>
        <p:nvPicPr>
          <p:cNvPr id="16" name="Graphic 15" descr="Wrench with solid fill">
            <a:extLst>
              <a:ext uri="{FF2B5EF4-FFF2-40B4-BE49-F238E27FC236}">
                <a16:creationId xmlns:a16="http://schemas.microsoft.com/office/drawing/2014/main" id="{54ACD327-6B3D-2D40-3660-BF2F0BC3A93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521009" y="3989195"/>
            <a:ext cx="720876" cy="660400"/>
          </a:xfrm>
          <a:prstGeom prst="rect">
            <a:avLst/>
          </a:prstGeom>
        </p:spPr>
      </p:pic>
      <p:grpSp>
        <p:nvGrpSpPr>
          <p:cNvPr id="20" name="Group 19">
            <a:extLst>
              <a:ext uri="{FF2B5EF4-FFF2-40B4-BE49-F238E27FC236}">
                <a16:creationId xmlns:a16="http://schemas.microsoft.com/office/drawing/2014/main" id="{FA3EA43F-FB17-B62B-8B02-5F9C687DF6AD}"/>
              </a:ext>
            </a:extLst>
          </p:cNvPr>
          <p:cNvGrpSpPr/>
          <p:nvPr/>
        </p:nvGrpSpPr>
        <p:grpSpPr>
          <a:xfrm>
            <a:off x="6199314" y="1415753"/>
            <a:ext cx="5220283" cy="2243115"/>
            <a:chOff x="6477241" y="1522407"/>
            <a:chExt cx="5220283" cy="2243115"/>
          </a:xfrm>
        </p:grpSpPr>
        <p:sp>
          <p:nvSpPr>
            <p:cNvPr id="23" name="TextBox 22">
              <a:extLst>
                <a:ext uri="{FF2B5EF4-FFF2-40B4-BE49-F238E27FC236}">
                  <a16:creationId xmlns:a16="http://schemas.microsoft.com/office/drawing/2014/main" id="{AEA10405-C97B-A82C-4942-2156C57E67E5}"/>
                </a:ext>
              </a:extLst>
            </p:cNvPr>
            <p:cNvSpPr txBox="1"/>
            <p:nvPr/>
          </p:nvSpPr>
          <p:spPr>
            <a:xfrm>
              <a:off x="6477241" y="1522407"/>
              <a:ext cx="5220283" cy="2243115"/>
            </a:xfrm>
            <a:prstGeom prst="rect">
              <a:avLst/>
            </a:prstGeom>
            <a:solidFill>
              <a:srgbClr val="CEE8E4"/>
            </a:solidFill>
          </p:spPr>
          <p:txBody>
            <a:bodyPr wrap="square" lIns="91440" tIns="45720" rIns="91440" bIns="45720" rtlCol="0" anchor="t">
              <a:spAutoFit/>
            </a:bodyPr>
            <a:lstStyle/>
            <a:p>
              <a:pPr marL="342900" indent="-342900">
                <a:lnSpc>
                  <a:spcPct val="150000"/>
                </a:lnSpc>
                <a:buFont typeface="Arial"/>
                <a:buChar char="•"/>
              </a:pPr>
              <a:endParaRPr lang="en-US" sz="1900" dirty="0">
                <a:solidFill>
                  <a:schemeClr val="accent5">
                    <a:lumMod val="50000"/>
                  </a:schemeClr>
                </a:solidFill>
                <a:latin typeface="Aptos"/>
              </a:endParaRPr>
            </a:p>
            <a:p>
              <a:pPr marL="342900" indent="-342900">
                <a:lnSpc>
                  <a:spcPct val="150000"/>
                </a:lnSpc>
                <a:buFont typeface="Arial"/>
                <a:buChar char="•"/>
              </a:pPr>
              <a:endParaRPr lang="en-US" sz="1900" dirty="0">
                <a:solidFill>
                  <a:schemeClr val="accent5">
                    <a:lumMod val="50000"/>
                  </a:schemeClr>
                </a:solidFill>
                <a:latin typeface="Aptos"/>
              </a:endParaRPr>
            </a:p>
            <a:p>
              <a:pPr marL="342900" indent="-342900">
                <a:lnSpc>
                  <a:spcPct val="150000"/>
                </a:lnSpc>
                <a:buFont typeface="Arial"/>
                <a:buChar char="•"/>
              </a:pPr>
              <a:r>
                <a:rPr lang="en-US" sz="1900" dirty="0">
                  <a:solidFill>
                    <a:schemeClr val="accent5">
                      <a:lumMod val="50000"/>
                    </a:schemeClr>
                  </a:solidFill>
                  <a:latin typeface="Aptos"/>
                </a:rPr>
                <a:t>Conduct more research and trials!</a:t>
              </a:r>
              <a:endParaRPr lang="en-US" dirty="0">
                <a:solidFill>
                  <a:schemeClr val="accent5">
                    <a:lumMod val="50000"/>
                  </a:schemeClr>
                </a:solidFill>
                <a:latin typeface="Arvo"/>
              </a:endParaRPr>
            </a:p>
            <a:p>
              <a:pPr marL="342900" indent="-342900">
                <a:lnSpc>
                  <a:spcPct val="150000"/>
                </a:lnSpc>
                <a:buFont typeface="Arial"/>
                <a:buChar char="•"/>
              </a:pPr>
              <a:r>
                <a:rPr lang="en-US" sz="1900" dirty="0">
                  <a:solidFill>
                    <a:schemeClr val="accent5">
                      <a:lumMod val="50000"/>
                    </a:schemeClr>
                  </a:solidFill>
                  <a:latin typeface="Aptos" panose="020B0004020202020204" pitchFamily="34" charset="0"/>
                </a:rPr>
                <a:t>Track developing medical conditions</a:t>
              </a:r>
            </a:p>
            <a:p>
              <a:pPr marL="342900" indent="-342900">
                <a:lnSpc>
                  <a:spcPct val="150000"/>
                </a:lnSpc>
                <a:buFont typeface="Arial"/>
                <a:buChar char="•"/>
              </a:pPr>
              <a:r>
                <a:rPr lang="en-US" sz="1900" dirty="0">
                  <a:solidFill>
                    <a:schemeClr val="accent5">
                      <a:lumMod val="50000"/>
                    </a:schemeClr>
                  </a:solidFill>
                  <a:latin typeface="Aptos"/>
                </a:rPr>
                <a:t>Prevention, Education &amp; </a:t>
              </a:r>
              <a:r>
                <a:rPr lang="en-US" sz="1900" err="1">
                  <a:solidFill>
                    <a:schemeClr val="accent5">
                      <a:lumMod val="50000"/>
                    </a:schemeClr>
                  </a:solidFill>
                  <a:latin typeface="Aptos"/>
                </a:rPr>
                <a:t>Geroscience</a:t>
              </a:r>
              <a:endParaRPr lang="en-US" sz="1900" dirty="0">
                <a:solidFill>
                  <a:schemeClr val="accent5">
                    <a:lumMod val="50000"/>
                  </a:schemeClr>
                </a:solidFill>
                <a:latin typeface="Aptos" panose="020B0004020202020204" pitchFamily="34" charset="0"/>
              </a:endParaRPr>
            </a:p>
          </p:txBody>
        </p:sp>
        <p:sp>
          <p:nvSpPr>
            <p:cNvPr id="22" name="TextBox 21">
              <a:extLst>
                <a:ext uri="{FF2B5EF4-FFF2-40B4-BE49-F238E27FC236}">
                  <a16:creationId xmlns:a16="http://schemas.microsoft.com/office/drawing/2014/main" id="{3549AAA1-E7DC-CE80-AC13-D07ADF948EE5}"/>
                </a:ext>
              </a:extLst>
            </p:cNvPr>
            <p:cNvSpPr txBox="1"/>
            <p:nvPr/>
          </p:nvSpPr>
          <p:spPr>
            <a:xfrm>
              <a:off x="7360194" y="1856220"/>
              <a:ext cx="4248150" cy="430887"/>
            </a:xfrm>
            <a:prstGeom prst="rect">
              <a:avLst/>
            </a:prstGeom>
            <a:noFill/>
          </p:spPr>
          <p:txBody>
            <a:bodyPr wrap="square" lIns="91440" tIns="45720" rIns="91440" bIns="45720" rtlCol="0" anchor="t">
              <a:spAutoFit/>
            </a:bodyPr>
            <a:lstStyle/>
            <a:p>
              <a:r>
                <a:rPr lang="en-US" sz="2200" b="1" dirty="0">
                  <a:solidFill>
                    <a:schemeClr val="accent5">
                      <a:lumMod val="50000"/>
                    </a:schemeClr>
                  </a:solidFill>
                  <a:latin typeface="Aptos"/>
                </a:rPr>
                <a:t>Address know clinical issues </a:t>
              </a:r>
            </a:p>
          </p:txBody>
        </p:sp>
      </p:grpSp>
      <p:pic>
        <p:nvPicPr>
          <p:cNvPr id="21" name="Graphic 20" descr="Microscope with solid fill">
            <a:extLst>
              <a:ext uri="{FF2B5EF4-FFF2-40B4-BE49-F238E27FC236}">
                <a16:creationId xmlns:a16="http://schemas.microsoft.com/office/drawing/2014/main" id="{8EC2D79B-BDFD-BF50-E5CC-93CC8ABBB02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344487" y="1589831"/>
            <a:ext cx="745067" cy="745067"/>
          </a:xfrm>
          <a:prstGeom prst="rect">
            <a:avLst/>
          </a:prstGeom>
        </p:spPr>
      </p:pic>
      <p:grpSp>
        <p:nvGrpSpPr>
          <p:cNvPr id="4" name="Group 3">
            <a:extLst>
              <a:ext uri="{FF2B5EF4-FFF2-40B4-BE49-F238E27FC236}">
                <a16:creationId xmlns:a16="http://schemas.microsoft.com/office/drawing/2014/main" id="{D8B8BCE3-4BC1-3AFE-4B2D-BA637AB08C52}"/>
              </a:ext>
            </a:extLst>
          </p:cNvPr>
          <p:cNvGrpSpPr/>
          <p:nvPr/>
        </p:nvGrpSpPr>
        <p:grpSpPr>
          <a:xfrm>
            <a:off x="1307621" y="1587251"/>
            <a:ext cx="4101798" cy="1256616"/>
            <a:chOff x="266700" y="2412057"/>
            <a:chExt cx="4476750" cy="1360415"/>
          </a:xfrm>
        </p:grpSpPr>
        <p:sp>
          <p:nvSpPr>
            <p:cNvPr id="6" name="TextBox 5">
              <a:extLst>
                <a:ext uri="{FF2B5EF4-FFF2-40B4-BE49-F238E27FC236}">
                  <a16:creationId xmlns:a16="http://schemas.microsoft.com/office/drawing/2014/main" id="{38F74DB9-53DF-6395-5967-2EDFA25FE284}"/>
                </a:ext>
              </a:extLst>
            </p:cNvPr>
            <p:cNvSpPr txBox="1"/>
            <p:nvPr/>
          </p:nvSpPr>
          <p:spPr>
            <a:xfrm>
              <a:off x="1181100" y="2572953"/>
              <a:ext cx="3562350" cy="1199519"/>
            </a:xfrm>
            <a:prstGeom prst="rect">
              <a:avLst/>
            </a:prstGeom>
            <a:noFill/>
          </p:spPr>
          <p:txBody>
            <a:bodyPr wrap="square" lIns="91440" tIns="45720" rIns="91440" bIns="45720" rtlCol="0" anchor="t">
              <a:spAutoFit/>
            </a:bodyPr>
            <a:lstStyle/>
            <a:p>
              <a:r>
                <a:rPr lang="en-US" sz="2200" b="1" dirty="0">
                  <a:solidFill>
                    <a:schemeClr val="accent5">
                      <a:lumMod val="50000"/>
                    </a:schemeClr>
                  </a:solidFill>
                  <a:latin typeface="Aptos"/>
                </a:rPr>
                <a:t>Digital transformation</a:t>
              </a:r>
            </a:p>
            <a:p>
              <a:endParaRPr lang="en-US" sz="2200" b="1" dirty="0">
                <a:solidFill>
                  <a:schemeClr val="accent5">
                    <a:lumMod val="50000"/>
                  </a:schemeClr>
                </a:solidFill>
                <a:latin typeface="Aptos" panose="020B0004020202020204" pitchFamily="34" charset="0"/>
              </a:endParaRPr>
            </a:p>
            <a:p>
              <a:endParaRPr lang="en-US" sz="2200" b="1" dirty="0">
                <a:solidFill>
                  <a:schemeClr val="accent5">
                    <a:lumMod val="50000"/>
                  </a:schemeClr>
                </a:solidFill>
                <a:latin typeface="Aptos" panose="020B0004020202020204" pitchFamily="34" charset="0"/>
              </a:endParaRPr>
            </a:p>
          </p:txBody>
        </p:sp>
        <p:pic>
          <p:nvPicPr>
            <p:cNvPr id="7" name="Graphic 6" descr="Internet with solid fill">
              <a:extLst>
                <a:ext uri="{FF2B5EF4-FFF2-40B4-BE49-F238E27FC236}">
                  <a16:creationId xmlns:a16="http://schemas.microsoft.com/office/drawing/2014/main" id="{0DF42FC7-01DF-310D-BD56-8B5A398CF60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66700" y="2412057"/>
              <a:ext cx="914400" cy="914400"/>
            </a:xfrm>
            <a:prstGeom prst="rect">
              <a:avLst/>
            </a:prstGeom>
          </p:spPr>
        </p:pic>
      </p:grpSp>
      <p:grpSp>
        <p:nvGrpSpPr>
          <p:cNvPr id="10" name="Group 9">
            <a:extLst>
              <a:ext uri="{FF2B5EF4-FFF2-40B4-BE49-F238E27FC236}">
                <a16:creationId xmlns:a16="http://schemas.microsoft.com/office/drawing/2014/main" id="{D630F146-D35C-B06B-9D7B-E4725FA340BF}"/>
              </a:ext>
            </a:extLst>
          </p:cNvPr>
          <p:cNvGrpSpPr/>
          <p:nvPr/>
        </p:nvGrpSpPr>
        <p:grpSpPr>
          <a:xfrm>
            <a:off x="1283432" y="3927609"/>
            <a:ext cx="4913057" cy="793447"/>
            <a:chOff x="351367" y="3866768"/>
            <a:chExt cx="4913057" cy="793448"/>
          </a:xfrm>
        </p:grpSpPr>
        <p:pic>
          <p:nvPicPr>
            <p:cNvPr id="13" name="Graphic 12" descr="Inpatient with solid fill">
              <a:extLst>
                <a:ext uri="{FF2B5EF4-FFF2-40B4-BE49-F238E27FC236}">
                  <a16:creationId xmlns:a16="http://schemas.microsoft.com/office/drawing/2014/main" id="{E05D2BD3-F0FE-18B6-CE25-F10AA74BEF97}"/>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51367" y="3866768"/>
              <a:ext cx="793448" cy="793448"/>
            </a:xfrm>
            <a:prstGeom prst="rect">
              <a:avLst/>
            </a:prstGeom>
          </p:spPr>
        </p:pic>
        <p:sp>
          <p:nvSpPr>
            <p:cNvPr id="12" name="TextBox 11">
              <a:extLst>
                <a:ext uri="{FF2B5EF4-FFF2-40B4-BE49-F238E27FC236}">
                  <a16:creationId xmlns:a16="http://schemas.microsoft.com/office/drawing/2014/main" id="{A143FB2F-1C0E-5EC2-905C-A72650757A93}"/>
                </a:ext>
              </a:extLst>
            </p:cNvPr>
            <p:cNvSpPr txBox="1"/>
            <p:nvPr/>
          </p:nvSpPr>
          <p:spPr>
            <a:xfrm>
              <a:off x="1314148" y="4046102"/>
              <a:ext cx="3950276" cy="430887"/>
            </a:xfrm>
            <a:prstGeom prst="rect">
              <a:avLst/>
            </a:prstGeom>
            <a:noFill/>
          </p:spPr>
          <p:txBody>
            <a:bodyPr wrap="square" lIns="91440" tIns="45720" rIns="91440" bIns="45720" rtlCol="0" anchor="t">
              <a:spAutoFit/>
            </a:bodyPr>
            <a:lstStyle/>
            <a:p>
              <a:r>
                <a:rPr lang="en-US" sz="2200" b="1" dirty="0">
                  <a:solidFill>
                    <a:schemeClr val="accent5">
                      <a:lumMod val="50000"/>
                    </a:schemeClr>
                  </a:solidFill>
                  <a:latin typeface="Aptos"/>
                </a:rPr>
                <a:t>Facility improvements</a:t>
              </a:r>
            </a:p>
          </p:txBody>
        </p:sp>
      </p:grpSp>
    </p:spTree>
    <p:extLst>
      <p:ext uri="{BB962C8B-B14F-4D97-AF65-F5344CB8AC3E}">
        <p14:creationId xmlns:p14="http://schemas.microsoft.com/office/powerpoint/2010/main" val="32630036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lue and white pattern&#10;&#10;Description automatically generated">
            <a:extLst>
              <a:ext uri="{FF2B5EF4-FFF2-40B4-BE49-F238E27FC236}">
                <a16:creationId xmlns:a16="http://schemas.microsoft.com/office/drawing/2014/main" id="{AEB95FA5-7314-615F-62D4-8D8F7F2AEA29}"/>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0" y="0"/>
            <a:ext cx="12206319" cy="6860318"/>
          </a:xfrm>
          <a:prstGeom prst="rect">
            <a:avLst/>
          </a:prstGeom>
        </p:spPr>
      </p:pic>
      <p:sp>
        <p:nvSpPr>
          <p:cNvPr id="7" name="Title 1">
            <a:extLst>
              <a:ext uri="{FF2B5EF4-FFF2-40B4-BE49-F238E27FC236}">
                <a16:creationId xmlns:a16="http://schemas.microsoft.com/office/drawing/2014/main" id="{38FBB1BA-5EF4-995C-317A-898332A02483}"/>
              </a:ext>
            </a:extLst>
          </p:cNvPr>
          <p:cNvSpPr txBox="1">
            <a:spLocks/>
          </p:cNvSpPr>
          <p:nvPr/>
        </p:nvSpPr>
        <p:spPr>
          <a:xfrm>
            <a:off x="1764033" y="2353270"/>
            <a:ext cx="8651670" cy="1015664"/>
          </a:xfrm>
          <a:prstGeom prst="rect">
            <a:avLst/>
          </a:prstGeom>
        </p:spPr>
        <p:txBody>
          <a:bodyPr>
            <a:noAutofit/>
          </a:bodyPr>
          <a:lstStyle>
            <a:lvl1pPr algn="l" defTabSz="914400" rtl="0" eaLnBrk="1" latinLnBrk="0" hangingPunct="1">
              <a:lnSpc>
                <a:spcPct val="90000"/>
              </a:lnSpc>
              <a:spcBef>
                <a:spcPct val="0"/>
              </a:spcBef>
              <a:buNone/>
              <a:defRPr sz="4400" b="1" kern="1200">
                <a:solidFill>
                  <a:srgbClr val="482E59"/>
                </a:solidFill>
                <a:latin typeface="Arvo" panose="02000000000000000000" pitchFamily="2" charset="0"/>
                <a:ea typeface="+mj-ea"/>
                <a:cs typeface="+mj-cs"/>
              </a:defRPr>
            </a:lvl1pPr>
          </a:lstStyle>
          <a:p>
            <a:pPr algn="ctr"/>
            <a:endParaRPr lang="en-US" sz="3600" b="0" dirty="0"/>
          </a:p>
        </p:txBody>
      </p:sp>
      <p:sp>
        <p:nvSpPr>
          <p:cNvPr id="9" name="Title 1">
            <a:extLst>
              <a:ext uri="{FF2B5EF4-FFF2-40B4-BE49-F238E27FC236}">
                <a16:creationId xmlns:a16="http://schemas.microsoft.com/office/drawing/2014/main" id="{777C3684-C5DA-298C-A439-E15C7480CB14}"/>
              </a:ext>
            </a:extLst>
          </p:cNvPr>
          <p:cNvSpPr txBox="1">
            <a:spLocks/>
          </p:cNvSpPr>
          <p:nvPr/>
        </p:nvSpPr>
        <p:spPr>
          <a:xfrm>
            <a:off x="1709858" y="4025085"/>
            <a:ext cx="8760021" cy="1320483"/>
          </a:xfrm>
          <a:prstGeom prst="rect">
            <a:avLst/>
          </a:prstGeom>
        </p:spPr>
        <p:txBody>
          <a:bodyPr>
            <a:noAutofit/>
          </a:bodyPr>
          <a:lstStyle>
            <a:lvl1pPr algn="l" defTabSz="914400" rtl="0" eaLnBrk="1" latinLnBrk="0" hangingPunct="1">
              <a:lnSpc>
                <a:spcPct val="90000"/>
              </a:lnSpc>
              <a:spcBef>
                <a:spcPct val="0"/>
              </a:spcBef>
              <a:buNone/>
              <a:defRPr sz="4400" b="1" kern="1200">
                <a:solidFill>
                  <a:srgbClr val="482E59"/>
                </a:solidFill>
                <a:latin typeface="Arvo" panose="02000000000000000000" pitchFamily="2" charset="0"/>
                <a:ea typeface="+mj-ea"/>
                <a:cs typeface="+mj-cs"/>
              </a:defRPr>
            </a:lvl1pPr>
          </a:lstStyle>
          <a:p>
            <a:pPr marL="457200" indent="-457200">
              <a:buAutoNum type="arabicPeriod"/>
            </a:pPr>
            <a:endParaRPr lang="en-US" sz="3000" dirty="0"/>
          </a:p>
        </p:txBody>
      </p:sp>
      <p:sp>
        <p:nvSpPr>
          <p:cNvPr id="8" name="TextBox 7">
            <a:extLst>
              <a:ext uri="{FF2B5EF4-FFF2-40B4-BE49-F238E27FC236}">
                <a16:creationId xmlns:a16="http://schemas.microsoft.com/office/drawing/2014/main" id="{7344FC69-63F5-7F24-CA6C-D274ADE37716}"/>
              </a:ext>
            </a:extLst>
          </p:cNvPr>
          <p:cNvSpPr txBox="1"/>
          <p:nvPr/>
        </p:nvSpPr>
        <p:spPr>
          <a:xfrm>
            <a:off x="8480212" y="2792247"/>
            <a:ext cx="2629973" cy="3231654"/>
          </a:xfrm>
          <a:prstGeom prst="rect">
            <a:avLst/>
          </a:prstGeom>
          <a:noFill/>
          <a:ln>
            <a:solidFill>
              <a:schemeClr val="accent5">
                <a:lumMod val="50000"/>
              </a:schemeClr>
            </a:solidFill>
          </a:ln>
        </p:spPr>
        <p:txBody>
          <a:bodyPr wrap="square" lIns="91440" tIns="45720" rIns="91440" bIns="45720" rtlCol="0" anchor="t">
            <a:spAutoFit/>
          </a:bodyPr>
          <a:lstStyle/>
          <a:p>
            <a:pPr algn="ctr"/>
            <a:r>
              <a:rPr lang="en-US" sz="2400" b="1" dirty="0">
                <a:solidFill>
                  <a:schemeClr val="accent5">
                    <a:lumMod val="50000"/>
                  </a:schemeClr>
                </a:solidFill>
                <a:latin typeface="Arvo"/>
              </a:rPr>
              <a:t>Term coined by:</a:t>
            </a:r>
          </a:p>
          <a:p>
            <a:pPr algn="ctr"/>
            <a:r>
              <a:rPr lang="en-US" dirty="0">
                <a:solidFill>
                  <a:schemeClr val="accent5">
                    <a:lumMod val="50000"/>
                  </a:schemeClr>
                </a:solidFill>
                <a:latin typeface="Arvo"/>
              </a:rPr>
              <a:t>Dan Buettner, National Geographic Explorer and Fellow (2004). </a:t>
            </a:r>
          </a:p>
          <a:p>
            <a:pPr algn="ctr"/>
            <a:r>
              <a:rPr lang="en-US" dirty="0">
                <a:solidFill>
                  <a:schemeClr val="accent5">
                    <a:lumMod val="50000"/>
                  </a:schemeClr>
                </a:solidFill>
                <a:latin typeface="Arvo"/>
              </a:rPr>
              <a:t> </a:t>
            </a:r>
          </a:p>
          <a:p>
            <a:pPr algn="ctr"/>
            <a:r>
              <a:rPr lang="en-US" dirty="0">
                <a:solidFill>
                  <a:schemeClr val="accent5">
                    <a:lumMod val="50000"/>
                  </a:schemeClr>
                </a:solidFill>
                <a:latin typeface="Arvo"/>
              </a:rPr>
              <a:t>After an expedition to Okinawa, Japan, he made a mission of </a:t>
            </a:r>
          </a:p>
          <a:p>
            <a:pPr algn="ctr"/>
            <a:r>
              <a:rPr lang="en-US" dirty="0">
                <a:solidFill>
                  <a:schemeClr val="accent5">
                    <a:lumMod val="50000"/>
                  </a:schemeClr>
                </a:solidFill>
                <a:latin typeface="Arvo"/>
              </a:rPr>
              <a:t>exploring other regions of the world with high longevity. </a:t>
            </a:r>
          </a:p>
        </p:txBody>
      </p:sp>
      <p:pic>
        <p:nvPicPr>
          <p:cNvPr id="10" name="Picture 9" descr="Floating globe showing Western Hemisphere">
            <a:extLst>
              <a:ext uri="{FF2B5EF4-FFF2-40B4-BE49-F238E27FC236}">
                <a16:creationId xmlns:a16="http://schemas.microsoft.com/office/drawing/2014/main" id="{7CAF8264-AB69-2EB5-B255-0A77BB2DA75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880799" y="708092"/>
            <a:ext cx="1828800" cy="1758174"/>
          </a:xfrm>
          <a:prstGeom prst="rect">
            <a:avLst/>
          </a:prstGeom>
          <a:pattFill prst="lgCheck">
            <a:fgClr>
              <a:srgbClr val="CEE8E4"/>
            </a:fgClr>
            <a:bgClr>
              <a:srgbClr val="CEE8E4"/>
            </a:bgClr>
          </a:pattFill>
        </p:spPr>
      </p:pic>
      <p:sp>
        <p:nvSpPr>
          <p:cNvPr id="11" name="TextBox 10">
            <a:extLst>
              <a:ext uri="{FF2B5EF4-FFF2-40B4-BE49-F238E27FC236}">
                <a16:creationId xmlns:a16="http://schemas.microsoft.com/office/drawing/2014/main" id="{DED38CBE-837B-436A-E431-A95ABBA8A362}"/>
              </a:ext>
            </a:extLst>
          </p:cNvPr>
          <p:cNvSpPr txBox="1"/>
          <p:nvPr/>
        </p:nvSpPr>
        <p:spPr>
          <a:xfrm>
            <a:off x="1516024" y="1824921"/>
            <a:ext cx="5697431" cy="677108"/>
          </a:xfrm>
          <a:prstGeom prst="rect">
            <a:avLst/>
          </a:prstGeom>
          <a:noFill/>
        </p:spPr>
        <p:txBody>
          <a:bodyPr wrap="square" lIns="91440" tIns="45720" rIns="91440" bIns="45720" rtlCol="0" anchor="t">
            <a:spAutoFit/>
          </a:bodyPr>
          <a:lstStyle/>
          <a:p>
            <a:r>
              <a:rPr lang="en-US" sz="1900" err="1">
                <a:solidFill>
                  <a:schemeClr val="accent5">
                    <a:lumMod val="50000"/>
                  </a:schemeClr>
                </a:solidFill>
                <a:latin typeface="Arvo"/>
              </a:rPr>
              <a:t>Barbagia</a:t>
            </a:r>
            <a:r>
              <a:rPr lang="en-US" sz="1900" dirty="0">
                <a:solidFill>
                  <a:schemeClr val="accent5">
                    <a:lumMod val="50000"/>
                  </a:schemeClr>
                </a:solidFill>
                <a:latin typeface="Arvo"/>
              </a:rPr>
              <a:t> Region of Sardinia – mountain highlands</a:t>
            </a:r>
          </a:p>
          <a:p>
            <a:r>
              <a:rPr lang="en-US" sz="1900" dirty="0">
                <a:solidFill>
                  <a:schemeClr val="accent5">
                    <a:lumMod val="50000"/>
                  </a:schemeClr>
                </a:solidFill>
                <a:latin typeface="Arvo"/>
              </a:rPr>
              <a:t>*Highest known concentration of males &gt; 100 </a:t>
            </a:r>
          </a:p>
        </p:txBody>
      </p:sp>
      <p:sp>
        <p:nvSpPr>
          <p:cNvPr id="12" name="TextBox 11">
            <a:extLst>
              <a:ext uri="{FF2B5EF4-FFF2-40B4-BE49-F238E27FC236}">
                <a16:creationId xmlns:a16="http://schemas.microsoft.com/office/drawing/2014/main" id="{1EF3F8E9-5C99-4EB5-1D3D-D343AA921584}"/>
              </a:ext>
            </a:extLst>
          </p:cNvPr>
          <p:cNvSpPr txBox="1"/>
          <p:nvPr/>
        </p:nvSpPr>
        <p:spPr>
          <a:xfrm>
            <a:off x="1516024" y="2661968"/>
            <a:ext cx="6584507" cy="677108"/>
          </a:xfrm>
          <a:prstGeom prst="rect">
            <a:avLst/>
          </a:prstGeom>
          <a:noFill/>
        </p:spPr>
        <p:txBody>
          <a:bodyPr wrap="square" lIns="91440" tIns="45720" rIns="91440" bIns="45720" rtlCol="0" anchor="t">
            <a:spAutoFit/>
          </a:bodyPr>
          <a:lstStyle/>
          <a:p>
            <a:r>
              <a:rPr lang="en-US" sz="1900" dirty="0">
                <a:solidFill>
                  <a:schemeClr val="accent5">
                    <a:lumMod val="50000"/>
                  </a:schemeClr>
                </a:solidFill>
                <a:latin typeface="Arvo"/>
              </a:rPr>
              <a:t>Ikaria, Greece – Aegean Island </a:t>
            </a:r>
          </a:p>
          <a:p>
            <a:r>
              <a:rPr lang="en-US" sz="1900" dirty="0">
                <a:solidFill>
                  <a:schemeClr val="accent5">
                    <a:lumMod val="50000"/>
                  </a:schemeClr>
                </a:solidFill>
                <a:latin typeface="Arvo"/>
              </a:rPr>
              <a:t>*2</a:t>
            </a:r>
            <a:r>
              <a:rPr lang="en-US" sz="1900" baseline="30000" dirty="0">
                <a:solidFill>
                  <a:schemeClr val="accent5">
                    <a:lumMod val="50000"/>
                  </a:schemeClr>
                </a:solidFill>
                <a:latin typeface="Arvo"/>
              </a:rPr>
              <a:t>nd</a:t>
            </a:r>
            <a:r>
              <a:rPr lang="en-US" sz="1900" dirty="0">
                <a:solidFill>
                  <a:schemeClr val="accent5">
                    <a:lumMod val="50000"/>
                  </a:schemeClr>
                </a:solidFill>
                <a:latin typeface="Arvo"/>
              </a:rPr>
              <a:t> lowest rate of middle age mortality &amp; lowest dementia</a:t>
            </a:r>
          </a:p>
        </p:txBody>
      </p:sp>
      <p:sp>
        <p:nvSpPr>
          <p:cNvPr id="13" name="TextBox 12">
            <a:extLst>
              <a:ext uri="{FF2B5EF4-FFF2-40B4-BE49-F238E27FC236}">
                <a16:creationId xmlns:a16="http://schemas.microsoft.com/office/drawing/2014/main" id="{4A0B7322-A051-41D0-59AA-A7741F5F9BC0}"/>
              </a:ext>
            </a:extLst>
          </p:cNvPr>
          <p:cNvSpPr txBox="1"/>
          <p:nvPr/>
        </p:nvSpPr>
        <p:spPr>
          <a:xfrm>
            <a:off x="1516024" y="3581430"/>
            <a:ext cx="6899139" cy="677108"/>
          </a:xfrm>
          <a:prstGeom prst="rect">
            <a:avLst/>
          </a:prstGeom>
          <a:noFill/>
        </p:spPr>
        <p:txBody>
          <a:bodyPr wrap="square" lIns="91440" tIns="45720" rIns="91440" bIns="45720" rtlCol="0" anchor="t">
            <a:spAutoFit/>
          </a:bodyPr>
          <a:lstStyle/>
          <a:p>
            <a:r>
              <a:rPr lang="en-US" sz="1900" dirty="0">
                <a:solidFill>
                  <a:schemeClr val="accent5">
                    <a:lumMod val="50000"/>
                  </a:schemeClr>
                </a:solidFill>
                <a:latin typeface="Arvo"/>
              </a:rPr>
              <a:t>Nicoya Peninsula, Costa Rica</a:t>
            </a:r>
          </a:p>
          <a:p>
            <a:r>
              <a:rPr lang="en-US" sz="1900" dirty="0">
                <a:solidFill>
                  <a:schemeClr val="accent5">
                    <a:lumMod val="50000"/>
                  </a:schemeClr>
                </a:solidFill>
                <a:latin typeface="Arvo"/>
              </a:rPr>
              <a:t>*Lowest rate of middle age mortality, high rate of males &gt; 100</a:t>
            </a:r>
          </a:p>
        </p:txBody>
      </p:sp>
      <p:sp>
        <p:nvSpPr>
          <p:cNvPr id="14" name="TextBox 13">
            <a:extLst>
              <a:ext uri="{FF2B5EF4-FFF2-40B4-BE49-F238E27FC236}">
                <a16:creationId xmlns:a16="http://schemas.microsoft.com/office/drawing/2014/main" id="{487C6B58-1428-A947-21C6-7C5FC445A0F8}"/>
              </a:ext>
            </a:extLst>
          </p:cNvPr>
          <p:cNvSpPr txBox="1"/>
          <p:nvPr/>
        </p:nvSpPr>
        <p:spPr>
          <a:xfrm>
            <a:off x="1518606" y="4434232"/>
            <a:ext cx="7057909" cy="677108"/>
          </a:xfrm>
          <a:prstGeom prst="rect">
            <a:avLst/>
          </a:prstGeom>
          <a:noFill/>
        </p:spPr>
        <p:txBody>
          <a:bodyPr wrap="square" lIns="91440" tIns="45720" rIns="91440" bIns="45720" rtlCol="0" anchor="t">
            <a:spAutoFit/>
          </a:bodyPr>
          <a:lstStyle/>
          <a:p>
            <a:r>
              <a:rPr lang="en-US" sz="1900" dirty="0">
                <a:solidFill>
                  <a:schemeClr val="accent5">
                    <a:lumMod val="50000"/>
                  </a:schemeClr>
                </a:solidFill>
                <a:latin typeface="Arvo"/>
              </a:rPr>
              <a:t>Seventh Day Adventists – largest numbers near Loma Linda, CA </a:t>
            </a:r>
          </a:p>
          <a:p>
            <a:r>
              <a:rPr lang="en-US" sz="1900" dirty="0">
                <a:solidFill>
                  <a:schemeClr val="accent5">
                    <a:lumMod val="50000"/>
                  </a:schemeClr>
                </a:solidFill>
                <a:latin typeface="Arvo"/>
              </a:rPr>
              <a:t>*Live 10 years longer than their North American counterparts</a:t>
            </a:r>
            <a:endParaRPr lang="en-US" dirty="0">
              <a:solidFill>
                <a:schemeClr val="accent5">
                  <a:lumMod val="50000"/>
                </a:schemeClr>
              </a:solidFill>
            </a:endParaRPr>
          </a:p>
        </p:txBody>
      </p:sp>
      <p:sp>
        <p:nvSpPr>
          <p:cNvPr id="15" name="TextBox 14">
            <a:extLst>
              <a:ext uri="{FF2B5EF4-FFF2-40B4-BE49-F238E27FC236}">
                <a16:creationId xmlns:a16="http://schemas.microsoft.com/office/drawing/2014/main" id="{4C2AA96B-40D4-8170-3CF9-1C4C6DDABE3F}"/>
              </a:ext>
            </a:extLst>
          </p:cNvPr>
          <p:cNvSpPr txBox="1"/>
          <p:nvPr/>
        </p:nvSpPr>
        <p:spPr>
          <a:xfrm>
            <a:off x="1516024" y="5372260"/>
            <a:ext cx="6461866" cy="677108"/>
          </a:xfrm>
          <a:prstGeom prst="rect">
            <a:avLst/>
          </a:prstGeom>
          <a:noFill/>
        </p:spPr>
        <p:txBody>
          <a:bodyPr wrap="square" lIns="91440" tIns="45720" rIns="91440" bIns="45720" rtlCol="0" anchor="t">
            <a:spAutoFit/>
          </a:bodyPr>
          <a:lstStyle/>
          <a:p>
            <a:r>
              <a:rPr lang="en-US" sz="1900" dirty="0">
                <a:solidFill>
                  <a:schemeClr val="accent5">
                    <a:lumMod val="50000"/>
                  </a:schemeClr>
                </a:solidFill>
                <a:latin typeface="Arvo"/>
              </a:rPr>
              <a:t>Okinawa, Japan</a:t>
            </a:r>
          </a:p>
          <a:p>
            <a:r>
              <a:rPr lang="en-US" sz="1900" dirty="0">
                <a:solidFill>
                  <a:schemeClr val="accent5">
                    <a:lumMod val="50000"/>
                  </a:schemeClr>
                </a:solidFill>
                <a:latin typeface="Arvo"/>
              </a:rPr>
              <a:t>*Females over 70 are longest-lived population in the world</a:t>
            </a:r>
          </a:p>
        </p:txBody>
      </p:sp>
      <p:grpSp>
        <p:nvGrpSpPr>
          <p:cNvPr id="17" name="Group 16">
            <a:extLst>
              <a:ext uri="{FF2B5EF4-FFF2-40B4-BE49-F238E27FC236}">
                <a16:creationId xmlns:a16="http://schemas.microsoft.com/office/drawing/2014/main" id="{C2FD7938-D0F7-D01D-33EF-B4416E11EABF}"/>
              </a:ext>
            </a:extLst>
          </p:cNvPr>
          <p:cNvGrpSpPr/>
          <p:nvPr/>
        </p:nvGrpSpPr>
        <p:grpSpPr>
          <a:xfrm>
            <a:off x="614414" y="1785620"/>
            <a:ext cx="731520" cy="4275052"/>
            <a:chOff x="5556572" y="1973935"/>
            <a:chExt cx="731520" cy="4275052"/>
          </a:xfrm>
          <a:solidFill>
            <a:schemeClr val="accent5">
              <a:lumMod val="50000"/>
            </a:schemeClr>
          </a:solidFill>
        </p:grpSpPr>
        <p:pic>
          <p:nvPicPr>
            <p:cNvPr id="18" name="Graphic 17" descr="Badge 1 with solid fill">
              <a:extLst>
                <a:ext uri="{FF2B5EF4-FFF2-40B4-BE49-F238E27FC236}">
                  <a16:creationId xmlns:a16="http://schemas.microsoft.com/office/drawing/2014/main" id="{5CC9D3C2-BF80-0C09-1D41-93BB0C25358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556572" y="1973935"/>
              <a:ext cx="731520" cy="731520"/>
            </a:xfrm>
            <a:prstGeom prst="rect">
              <a:avLst/>
            </a:prstGeom>
          </p:spPr>
        </p:pic>
        <p:pic>
          <p:nvPicPr>
            <p:cNvPr id="19" name="Graphic 18" descr="Badge with solid fill">
              <a:extLst>
                <a:ext uri="{FF2B5EF4-FFF2-40B4-BE49-F238E27FC236}">
                  <a16:creationId xmlns:a16="http://schemas.microsoft.com/office/drawing/2014/main" id="{CC91C176-7C03-7D04-7650-B1C2558ACC7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556572" y="2846327"/>
              <a:ext cx="731520" cy="731520"/>
            </a:xfrm>
            <a:prstGeom prst="rect">
              <a:avLst/>
            </a:prstGeom>
          </p:spPr>
        </p:pic>
        <p:pic>
          <p:nvPicPr>
            <p:cNvPr id="21" name="Graphic 20" descr="Badge 3 with solid fill">
              <a:extLst>
                <a:ext uri="{FF2B5EF4-FFF2-40B4-BE49-F238E27FC236}">
                  <a16:creationId xmlns:a16="http://schemas.microsoft.com/office/drawing/2014/main" id="{48429F05-5C00-470D-0A6A-F1084029BFF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556572" y="3752415"/>
              <a:ext cx="731520" cy="731520"/>
            </a:xfrm>
            <a:prstGeom prst="rect">
              <a:avLst/>
            </a:prstGeom>
          </p:spPr>
        </p:pic>
        <p:pic>
          <p:nvPicPr>
            <p:cNvPr id="33" name="Graphic 32" descr="Badge 5 with solid fill">
              <a:extLst>
                <a:ext uri="{FF2B5EF4-FFF2-40B4-BE49-F238E27FC236}">
                  <a16:creationId xmlns:a16="http://schemas.microsoft.com/office/drawing/2014/main" id="{FCC9F733-00AD-1280-5997-DAB186BBCC5A}"/>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5556572" y="5517467"/>
              <a:ext cx="731520" cy="731520"/>
            </a:xfrm>
            <a:prstGeom prst="rect">
              <a:avLst/>
            </a:prstGeom>
          </p:spPr>
        </p:pic>
      </p:grpSp>
      <p:pic>
        <p:nvPicPr>
          <p:cNvPr id="34" name="Graphic 33" descr="Badge 4 with solid fill">
            <a:extLst>
              <a:ext uri="{FF2B5EF4-FFF2-40B4-BE49-F238E27FC236}">
                <a16:creationId xmlns:a16="http://schemas.microsoft.com/office/drawing/2014/main" id="{409F85E5-5BAB-5BC8-2F05-DD2F19A7562F}"/>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614414" y="4437853"/>
            <a:ext cx="731520" cy="731520"/>
          </a:xfrm>
          <a:prstGeom prst="rect">
            <a:avLst/>
          </a:prstGeom>
        </p:spPr>
      </p:pic>
      <p:sp>
        <p:nvSpPr>
          <p:cNvPr id="35" name="Title 6">
            <a:extLst>
              <a:ext uri="{FF2B5EF4-FFF2-40B4-BE49-F238E27FC236}">
                <a16:creationId xmlns:a16="http://schemas.microsoft.com/office/drawing/2014/main" id="{699F90E6-8612-AF57-3890-A40206327117}"/>
              </a:ext>
            </a:extLst>
          </p:cNvPr>
          <p:cNvSpPr txBox="1">
            <a:spLocks/>
          </p:cNvSpPr>
          <p:nvPr/>
        </p:nvSpPr>
        <p:spPr>
          <a:xfrm>
            <a:off x="1755345" y="640766"/>
            <a:ext cx="4347934" cy="946413"/>
          </a:xfrm>
          <a:prstGeom prst="rect">
            <a:avLst/>
          </a:prstGeom>
          <a:solidFill>
            <a:srgbClr val="CEE8E4"/>
          </a:solidFill>
        </p:spPr>
        <p:txBody>
          <a:bodyPr wrap="square" lIns="91440" tIns="45720" rIns="91440" bIns="45720" rtlCol="0" anchor="t">
            <a:spAutoFit/>
          </a:bodyPr>
          <a:lstStyle>
            <a:lvl1pPr algn="l" defTabSz="914400" rtl="0" eaLnBrk="1" latinLnBrk="0" hangingPunct="1">
              <a:lnSpc>
                <a:spcPct val="90000"/>
              </a:lnSpc>
              <a:spcBef>
                <a:spcPct val="0"/>
              </a:spcBef>
              <a:buNone/>
              <a:defRPr sz="4400" b="1" kern="1200">
                <a:solidFill>
                  <a:srgbClr val="482E59"/>
                </a:solidFill>
                <a:latin typeface="Arvo" panose="02000000000000000000" pitchFamily="2" charset="0"/>
                <a:ea typeface="+mj-ea"/>
                <a:cs typeface="+mj-cs"/>
              </a:defRPr>
            </a:lvl1pPr>
          </a:lstStyle>
          <a:p>
            <a:r>
              <a:rPr lang="en-US" sz="6000" dirty="0">
                <a:latin typeface="Bebas Neue"/>
              </a:rPr>
              <a:t>BLUE ZONES ®</a:t>
            </a:r>
          </a:p>
        </p:txBody>
      </p:sp>
    </p:spTree>
    <p:extLst>
      <p:ext uri="{BB962C8B-B14F-4D97-AF65-F5344CB8AC3E}">
        <p14:creationId xmlns:p14="http://schemas.microsoft.com/office/powerpoint/2010/main" val="41361058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blue and green pattern&#10;&#10;Description automatically generated">
            <a:extLst>
              <a:ext uri="{FF2B5EF4-FFF2-40B4-BE49-F238E27FC236}">
                <a16:creationId xmlns:a16="http://schemas.microsoft.com/office/drawing/2014/main" id="{07A968C9-9B75-A406-F246-D0C9161E816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636104" cy="6858000"/>
          </a:xfrm>
          <a:prstGeom prst="rect">
            <a:avLst/>
          </a:prstGeom>
        </p:spPr>
      </p:pic>
      <p:pic>
        <p:nvPicPr>
          <p:cNvPr id="3" name="Picture 2" descr="Blue Zones Power 9 graphic">
            <a:extLst>
              <a:ext uri="{FF2B5EF4-FFF2-40B4-BE49-F238E27FC236}">
                <a16:creationId xmlns:a16="http://schemas.microsoft.com/office/drawing/2014/main" id="{E70C165D-12B1-6EA8-23CF-61671C263C0B}"/>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791719" y="915776"/>
            <a:ext cx="5037425" cy="503742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AB15E582-E9CE-AFAF-C795-81B0A41944E9}"/>
              </a:ext>
            </a:extLst>
          </p:cNvPr>
          <p:cNvSpPr txBox="1"/>
          <p:nvPr/>
        </p:nvSpPr>
        <p:spPr>
          <a:xfrm>
            <a:off x="1090386" y="1918554"/>
            <a:ext cx="5424471" cy="3997441"/>
          </a:xfrm>
          <a:prstGeom prst="rect">
            <a:avLst/>
          </a:prstGeom>
          <a:solidFill>
            <a:srgbClr val="CEE8E4"/>
          </a:solidFill>
        </p:spPr>
        <p:txBody>
          <a:bodyPr wrap="square" rtlCol="0">
            <a:spAutoFit/>
          </a:bodyPr>
          <a:lstStyle/>
          <a:p>
            <a:pPr marL="457200" indent="-457200">
              <a:lnSpc>
                <a:spcPct val="150000"/>
              </a:lnSpc>
              <a:buAutoNum type="arabicPeriod"/>
            </a:pPr>
            <a:r>
              <a:rPr lang="en-US" sz="1900" b="1" dirty="0">
                <a:solidFill>
                  <a:schemeClr val="accent5">
                    <a:lumMod val="50000"/>
                  </a:schemeClr>
                </a:solidFill>
                <a:latin typeface="Aptos" panose="020B0004020202020204" pitchFamily="34" charset="0"/>
              </a:rPr>
              <a:t>Move Naturally:</a:t>
            </a:r>
            <a:r>
              <a:rPr lang="en-US" sz="1900" dirty="0">
                <a:solidFill>
                  <a:schemeClr val="accent5">
                    <a:lumMod val="50000"/>
                  </a:schemeClr>
                </a:solidFill>
                <a:latin typeface="Aptos" panose="020B0004020202020204" pitchFamily="34" charset="0"/>
              </a:rPr>
              <a:t> gardening, walking </a:t>
            </a:r>
          </a:p>
          <a:p>
            <a:pPr marL="457200" indent="-457200">
              <a:lnSpc>
                <a:spcPct val="150000"/>
              </a:lnSpc>
              <a:buAutoNum type="arabicPeriod"/>
            </a:pPr>
            <a:r>
              <a:rPr lang="en-US" sz="1900" b="1" dirty="0">
                <a:solidFill>
                  <a:schemeClr val="accent5">
                    <a:lumMod val="50000"/>
                  </a:schemeClr>
                </a:solidFill>
                <a:latin typeface="Aptos" panose="020B0004020202020204" pitchFamily="34" charset="0"/>
              </a:rPr>
              <a:t>Purpose:</a:t>
            </a:r>
            <a:r>
              <a:rPr lang="en-US" sz="1900" dirty="0">
                <a:solidFill>
                  <a:schemeClr val="accent5">
                    <a:lumMod val="50000"/>
                  </a:schemeClr>
                </a:solidFill>
                <a:latin typeface="Aptos" panose="020B0004020202020204" pitchFamily="34" charset="0"/>
              </a:rPr>
              <a:t>  “why I get up in the morning”</a:t>
            </a:r>
          </a:p>
          <a:p>
            <a:pPr marL="457200" indent="-457200">
              <a:lnSpc>
                <a:spcPct val="150000"/>
              </a:lnSpc>
              <a:buAutoNum type="arabicPeriod"/>
            </a:pPr>
            <a:r>
              <a:rPr lang="en-US" sz="1900" b="1" dirty="0">
                <a:solidFill>
                  <a:schemeClr val="accent5">
                    <a:lumMod val="50000"/>
                  </a:schemeClr>
                </a:solidFill>
                <a:latin typeface="Aptos" panose="020B0004020202020204" pitchFamily="34" charset="0"/>
              </a:rPr>
              <a:t>Downshift:</a:t>
            </a:r>
            <a:r>
              <a:rPr lang="en-US" sz="1900" dirty="0">
                <a:solidFill>
                  <a:schemeClr val="accent5">
                    <a:lumMod val="50000"/>
                  </a:schemeClr>
                </a:solidFill>
                <a:latin typeface="Aptos" panose="020B0004020202020204" pitchFamily="34" charset="0"/>
              </a:rPr>
              <a:t> routines to shed stress </a:t>
            </a:r>
          </a:p>
          <a:p>
            <a:pPr marL="457200" indent="-457200">
              <a:lnSpc>
                <a:spcPct val="150000"/>
              </a:lnSpc>
              <a:buAutoNum type="arabicPeriod"/>
            </a:pPr>
            <a:r>
              <a:rPr lang="en-US" sz="1900" b="1" dirty="0">
                <a:solidFill>
                  <a:schemeClr val="accent5">
                    <a:lumMod val="50000"/>
                  </a:schemeClr>
                </a:solidFill>
                <a:latin typeface="Aptos" panose="020B0004020202020204" pitchFamily="34" charset="0"/>
              </a:rPr>
              <a:t>80% Rule: </a:t>
            </a:r>
            <a:r>
              <a:rPr lang="en-US" sz="1900" dirty="0">
                <a:solidFill>
                  <a:schemeClr val="accent5">
                    <a:lumMod val="50000"/>
                  </a:schemeClr>
                </a:solidFill>
                <a:latin typeface="Aptos" panose="020B0004020202020204" pitchFamily="34" charset="0"/>
              </a:rPr>
              <a:t>stop eating when 80% full </a:t>
            </a:r>
          </a:p>
          <a:p>
            <a:pPr marL="457200" indent="-457200">
              <a:lnSpc>
                <a:spcPct val="150000"/>
              </a:lnSpc>
              <a:buAutoNum type="arabicPeriod"/>
            </a:pPr>
            <a:r>
              <a:rPr lang="en-US" sz="1900" b="1" dirty="0">
                <a:solidFill>
                  <a:schemeClr val="accent5">
                    <a:lumMod val="50000"/>
                  </a:schemeClr>
                </a:solidFill>
                <a:latin typeface="Aptos" panose="020B0004020202020204" pitchFamily="34" charset="0"/>
              </a:rPr>
              <a:t>Plant Slant: </a:t>
            </a:r>
            <a:r>
              <a:rPr lang="en-US" sz="1900" dirty="0">
                <a:solidFill>
                  <a:schemeClr val="accent5">
                    <a:lumMod val="50000"/>
                  </a:schemeClr>
                </a:solidFill>
                <a:latin typeface="Aptos" panose="020B0004020202020204" pitchFamily="34" charset="0"/>
              </a:rPr>
              <a:t>high legumes/veggies, low meat</a:t>
            </a:r>
          </a:p>
          <a:p>
            <a:pPr marL="457200" indent="-457200">
              <a:lnSpc>
                <a:spcPct val="150000"/>
              </a:lnSpc>
              <a:buAutoNum type="arabicPeriod"/>
            </a:pPr>
            <a:r>
              <a:rPr lang="en-US" sz="1900" b="1" dirty="0">
                <a:solidFill>
                  <a:schemeClr val="accent5">
                    <a:lumMod val="50000"/>
                  </a:schemeClr>
                </a:solidFill>
                <a:latin typeface="Aptos" panose="020B0004020202020204" pitchFamily="34" charset="0"/>
              </a:rPr>
              <a:t>Wine at 5: </a:t>
            </a:r>
            <a:r>
              <a:rPr lang="en-US" sz="1900" dirty="0">
                <a:solidFill>
                  <a:schemeClr val="accent5">
                    <a:lumMod val="50000"/>
                  </a:schemeClr>
                </a:solidFill>
                <a:latin typeface="Aptos" panose="020B0004020202020204" pitchFamily="34" charset="0"/>
              </a:rPr>
              <a:t>moderate regular alcohol (1-2) </a:t>
            </a:r>
          </a:p>
          <a:p>
            <a:pPr marL="457200" indent="-457200">
              <a:lnSpc>
                <a:spcPct val="150000"/>
              </a:lnSpc>
              <a:buAutoNum type="arabicPeriod"/>
            </a:pPr>
            <a:r>
              <a:rPr lang="en-US" sz="1900" b="1" dirty="0">
                <a:solidFill>
                  <a:schemeClr val="accent5">
                    <a:lumMod val="50000"/>
                  </a:schemeClr>
                </a:solidFill>
                <a:latin typeface="Aptos" panose="020B0004020202020204" pitchFamily="34" charset="0"/>
              </a:rPr>
              <a:t>Right Tribe: </a:t>
            </a:r>
            <a:r>
              <a:rPr lang="en-US" sz="1900" dirty="0">
                <a:solidFill>
                  <a:schemeClr val="accent5">
                    <a:lumMod val="50000"/>
                  </a:schemeClr>
                </a:solidFill>
                <a:latin typeface="Aptos" panose="020B0004020202020204" pitchFamily="34" charset="0"/>
              </a:rPr>
              <a:t>small groups of lifelong friends</a:t>
            </a:r>
          </a:p>
          <a:p>
            <a:pPr marL="457200" indent="-457200">
              <a:lnSpc>
                <a:spcPct val="150000"/>
              </a:lnSpc>
              <a:buAutoNum type="arabicPeriod"/>
            </a:pPr>
            <a:r>
              <a:rPr lang="en-US" sz="1900" b="1" dirty="0">
                <a:solidFill>
                  <a:schemeClr val="accent5">
                    <a:lumMod val="50000"/>
                  </a:schemeClr>
                </a:solidFill>
                <a:latin typeface="Aptos" panose="020B0004020202020204" pitchFamily="34" charset="0"/>
              </a:rPr>
              <a:t>Loved Ones First: </a:t>
            </a:r>
            <a:r>
              <a:rPr lang="en-US" sz="1900" dirty="0">
                <a:solidFill>
                  <a:schemeClr val="accent5">
                    <a:lumMod val="50000"/>
                  </a:schemeClr>
                </a:solidFill>
                <a:latin typeface="Aptos" panose="020B0004020202020204" pitchFamily="34" charset="0"/>
              </a:rPr>
              <a:t>family first, including aging</a:t>
            </a:r>
          </a:p>
          <a:p>
            <a:pPr marL="457200" indent="-457200">
              <a:lnSpc>
                <a:spcPct val="150000"/>
              </a:lnSpc>
              <a:buAutoNum type="arabicPeriod"/>
            </a:pPr>
            <a:r>
              <a:rPr lang="en-US" sz="1900" b="1" dirty="0">
                <a:solidFill>
                  <a:schemeClr val="accent5">
                    <a:lumMod val="50000"/>
                  </a:schemeClr>
                </a:solidFill>
                <a:latin typeface="Aptos" panose="020B0004020202020204" pitchFamily="34" charset="0"/>
              </a:rPr>
              <a:t>Belong: </a:t>
            </a:r>
            <a:r>
              <a:rPr lang="en-US" sz="1900" dirty="0">
                <a:solidFill>
                  <a:schemeClr val="accent5">
                    <a:lumMod val="50000"/>
                  </a:schemeClr>
                </a:solidFill>
                <a:latin typeface="Aptos" panose="020B0004020202020204" pitchFamily="34" charset="0"/>
              </a:rPr>
              <a:t>Faith based community (any faith) </a:t>
            </a:r>
          </a:p>
        </p:txBody>
      </p:sp>
      <p:sp>
        <p:nvSpPr>
          <p:cNvPr id="6" name="TextBox 5">
            <a:extLst>
              <a:ext uri="{FF2B5EF4-FFF2-40B4-BE49-F238E27FC236}">
                <a16:creationId xmlns:a16="http://schemas.microsoft.com/office/drawing/2014/main" id="{407896FF-5ABE-E3A4-45D3-CC9C7FD3A391}"/>
              </a:ext>
            </a:extLst>
          </p:cNvPr>
          <p:cNvSpPr txBox="1"/>
          <p:nvPr/>
        </p:nvSpPr>
        <p:spPr>
          <a:xfrm>
            <a:off x="1088571" y="554149"/>
            <a:ext cx="5303518" cy="1246495"/>
          </a:xfrm>
          <a:prstGeom prst="rect">
            <a:avLst/>
          </a:prstGeom>
          <a:noFill/>
        </p:spPr>
        <p:txBody>
          <a:bodyPr wrap="square" rtlCol="0">
            <a:spAutoFit/>
          </a:bodyPr>
          <a:lstStyle/>
          <a:p>
            <a:pPr algn="ctr"/>
            <a:r>
              <a:rPr lang="en-US" sz="4000" b="1" dirty="0">
                <a:solidFill>
                  <a:schemeClr val="accent5">
                    <a:lumMod val="50000"/>
                  </a:schemeClr>
                </a:solidFill>
                <a:latin typeface="+mj-lt"/>
              </a:rPr>
              <a:t>Power 9 </a:t>
            </a:r>
            <a:r>
              <a:rPr lang="en-US" sz="3000" b="1" dirty="0">
                <a:solidFill>
                  <a:schemeClr val="accent5">
                    <a:lumMod val="50000"/>
                  </a:schemeClr>
                </a:solidFill>
                <a:latin typeface="+mj-lt"/>
              </a:rPr>
              <a:t>®</a:t>
            </a:r>
          </a:p>
          <a:p>
            <a:pPr algn="ctr"/>
            <a:r>
              <a:rPr lang="en-US" sz="3500" dirty="0">
                <a:solidFill>
                  <a:schemeClr val="accent5">
                    <a:lumMod val="50000"/>
                  </a:schemeClr>
                </a:solidFill>
                <a:latin typeface="+mj-lt"/>
              </a:rPr>
              <a:t>Reverse engineering Longevity</a:t>
            </a:r>
          </a:p>
        </p:txBody>
      </p:sp>
    </p:spTree>
    <p:extLst>
      <p:ext uri="{BB962C8B-B14F-4D97-AF65-F5344CB8AC3E}">
        <p14:creationId xmlns:p14="http://schemas.microsoft.com/office/powerpoint/2010/main" val="35862245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lue and white pattern&#10;&#10;Description automatically generated">
            <a:extLst>
              <a:ext uri="{FF2B5EF4-FFF2-40B4-BE49-F238E27FC236}">
                <a16:creationId xmlns:a16="http://schemas.microsoft.com/office/drawing/2014/main" id="{AEB95FA5-7314-615F-62D4-8D8F7F2AEA29}"/>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12095" y="16073"/>
            <a:ext cx="12206319" cy="6860318"/>
          </a:xfrm>
          <a:prstGeom prst="rect">
            <a:avLst/>
          </a:prstGeom>
        </p:spPr>
      </p:pic>
      <p:sp>
        <p:nvSpPr>
          <p:cNvPr id="5" name="TextBox 4">
            <a:extLst>
              <a:ext uri="{FF2B5EF4-FFF2-40B4-BE49-F238E27FC236}">
                <a16:creationId xmlns:a16="http://schemas.microsoft.com/office/drawing/2014/main" id="{6A9C62DC-4B4C-BE8A-E4BF-B604C90A9177}"/>
              </a:ext>
            </a:extLst>
          </p:cNvPr>
          <p:cNvSpPr txBox="1"/>
          <p:nvPr/>
        </p:nvSpPr>
        <p:spPr>
          <a:xfrm>
            <a:off x="473680" y="3228180"/>
            <a:ext cx="1804986" cy="2123658"/>
          </a:xfrm>
          <a:prstGeom prst="rect">
            <a:avLst/>
          </a:prstGeom>
          <a:noFill/>
        </p:spPr>
        <p:txBody>
          <a:bodyPr wrap="square" lIns="91440" tIns="45720" rIns="91440" bIns="45720" rtlCol="0" anchor="t">
            <a:spAutoFit/>
          </a:bodyPr>
          <a:lstStyle/>
          <a:p>
            <a:pPr algn="ctr"/>
            <a:r>
              <a:rPr lang="en-US" sz="2200" dirty="0">
                <a:solidFill>
                  <a:schemeClr val="accent5">
                    <a:lumMod val="50000"/>
                  </a:schemeClr>
                </a:solidFill>
                <a:latin typeface="Arvo"/>
              </a:rPr>
              <a:t>A little over 2,114,000 people are estimated to live in New Mexico </a:t>
            </a:r>
          </a:p>
        </p:txBody>
      </p:sp>
      <p:pic>
        <p:nvPicPr>
          <p:cNvPr id="6" name="Graphic 5" descr="Group of people with solid fill">
            <a:extLst>
              <a:ext uri="{FF2B5EF4-FFF2-40B4-BE49-F238E27FC236}">
                <a16:creationId xmlns:a16="http://schemas.microsoft.com/office/drawing/2014/main" id="{6BB05BC7-7AD3-56CE-A153-B1B340F1F5E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17023" y="2099991"/>
            <a:ext cx="914400" cy="914400"/>
          </a:xfrm>
          <a:prstGeom prst="rect">
            <a:avLst/>
          </a:prstGeom>
        </p:spPr>
      </p:pic>
      <p:sp>
        <p:nvSpPr>
          <p:cNvPr id="8" name="TextBox 7">
            <a:extLst>
              <a:ext uri="{FF2B5EF4-FFF2-40B4-BE49-F238E27FC236}">
                <a16:creationId xmlns:a16="http://schemas.microsoft.com/office/drawing/2014/main" id="{0FBF53FE-A964-1842-189B-0797A6D4D492}"/>
              </a:ext>
            </a:extLst>
          </p:cNvPr>
          <p:cNvSpPr txBox="1"/>
          <p:nvPr/>
        </p:nvSpPr>
        <p:spPr>
          <a:xfrm>
            <a:off x="2856393" y="3228180"/>
            <a:ext cx="1207558" cy="2123658"/>
          </a:xfrm>
          <a:prstGeom prst="rect">
            <a:avLst/>
          </a:prstGeom>
          <a:noFill/>
        </p:spPr>
        <p:txBody>
          <a:bodyPr wrap="square" lIns="91440" tIns="45720" rIns="91440" bIns="45720" rtlCol="0" anchor="t">
            <a:spAutoFit/>
          </a:bodyPr>
          <a:lstStyle/>
          <a:p>
            <a:pPr algn="ctr"/>
            <a:r>
              <a:rPr lang="en-US" sz="2200" dirty="0">
                <a:solidFill>
                  <a:schemeClr val="accent5">
                    <a:lumMod val="50000"/>
                  </a:schemeClr>
                </a:solidFill>
                <a:latin typeface="Arvo"/>
              </a:rPr>
              <a:t>19.8% are people over the age of 65</a:t>
            </a:r>
          </a:p>
        </p:txBody>
      </p:sp>
      <p:pic>
        <p:nvPicPr>
          <p:cNvPr id="9" name="Graphic 8" descr="Owl with solid fill">
            <a:extLst>
              <a:ext uri="{FF2B5EF4-FFF2-40B4-BE49-F238E27FC236}">
                <a16:creationId xmlns:a16="http://schemas.microsoft.com/office/drawing/2014/main" id="{725FC549-9FDE-62AC-F575-18DC00CB17B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002972" y="2103121"/>
            <a:ext cx="914400" cy="914400"/>
          </a:xfrm>
          <a:prstGeom prst="rect">
            <a:avLst/>
          </a:prstGeom>
        </p:spPr>
      </p:pic>
      <p:sp>
        <p:nvSpPr>
          <p:cNvPr id="11" name="TextBox 10">
            <a:extLst>
              <a:ext uri="{FF2B5EF4-FFF2-40B4-BE49-F238E27FC236}">
                <a16:creationId xmlns:a16="http://schemas.microsoft.com/office/drawing/2014/main" id="{82E3ADDA-814B-E036-E2BA-E7EBD63AEBB4}"/>
              </a:ext>
            </a:extLst>
          </p:cNvPr>
          <p:cNvSpPr txBox="1"/>
          <p:nvPr/>
        </p:nvSpPr>
        <p:spPr>
          <a:xfrm>
            <a:off x="4725459" y="3223141"/>
            <a:ext cx="1207559" cy="1446550"/>
          </a:xfrm>
          <a:prstGeom prst="rect">
            <a:avLst/>
          </a:prstGeom>
          <a:noFill/>
        </p:spPr>
        <p:txBody>
          <a:bodyPr wrap="square" lIns="91440" tIns="45720" rIns="91440" bIns="45720" rtlCol="0" anchor="t">
            <a:spAutoFit/>
          </a:bodyPr>
          <a:lstStyle/>
          <a:p>
            <a:pPr algn="ctr"/>
            <a:r>
              <a:rPr lang="en-US" sz="2200" dirty="0">
                <a:solidFill>
                  <a:schemeClr val="accent5">
                    <a:lumMod val="50000"/>
                  </a:schemeClr>
                </a:solidFill>
                <a:latin typeface="Arvo"/>
              </a:rPr>
              <a:t>21.3% are less than 18 years old</a:t>
            </a:r>
          </a:p>
        </p:txBody>
      </p:sp>
      <p:pic>
        <p:nvPicPr>
          <p:cNvPr id="12" name="Graphic 11" descr="Child with balloon with solid fill">
            <a:extLst>
              <a:ext uri="{FF2B5EF4-FFF2-40B4-BE49-F238E27FC236}">
                <a16:creationId xmlns:a16="http://schemas.microsoft.com/office/drawing/2014/main" id="{0CAF32BF-888A-D812-C5FF-B0E2E379EBBB}"/>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881996" y="2108813"/>
            <a:ext cx="914400" cy="914400"/>
          </a:xfrm>
          <a:prstGeom prst="rect">
            <a:avLst/>
          </a:prstGeom>
        </p:spPr>
      </p:pic>
      <p:sp>
        <p:nvSpPr>
          <p:cNvPr id="14" name="TextBox 13">
            <a:extLst>
              <a:ext uri="{FF2B5EF4-FFF2-40B4-BE49-F238E27FC236}">
                <a16:creationId xmlns:a16="http://schemas.microsoft.com/office/drawing/2014/main" id="{AD83502A-0333-C8E2-9CAD-CF60C4B53BBB}"/>
              </a:ext>
            </a:extLst>
          </p:cNvPr>
          <p:cNvSpPr txBox="1"/>
          <p:nvPr/>
        </p:nvSpPr>
        <p:spPr>
          <a:xfrm>
            <a:off x="6375216" y="3236946"/>
            <a:ext cx="1291440" cy="1446550"/>
          </a:xfrm>
          <a:prstGeom prst="rect">
            <a:avLst/>
          </a:prstGeom>
          <a:noFill/>
        </p:spPr>
        <p:txBody>
          <a:bodyPr wrap="square" lIns="91440" tIns="45720" rIns="91440" bIns="45720" rtlCol="0" anchor="t">
            <a:spAutoFit/>
          </a:bodyPr>
          <a:lstStyle/>
          <a:p>
            <a:pPr algn="ctr"/>
            <a:r>
              <a:rPr lang="en-US" sz="2200" dirty="0">
                <a:solidFill>
                  <a:schemeClr val="accent5">
                    <a:lumMod val="50000"/>
                  </a:schemeClr>
                </a:solidFill>
                <a:latin typeface="Arvo"/>
              </a:rPr>
              <a:t>5.1% </a:t>
            </a:r>
          </a:p>
          <a:p>
            <a:pPr algn="ctr"/>
            <a:r>
              <a:rPr lang="en-US" sz="2200" dirty="0">
                <a:solidFill>
                  <a:schemeClr val="accent5">
                    <a:lumMod val="50000"/>
                  </a:schemeClr>
                </a:solidFill>
                <a:latin typeface="Arvo"/>
              </a:rPr>
              <a:t>are less than 5 years old</a:t>
            </a:r>
          </a:p>
        </p:txBody>
      </p:sp>
      <p:pic>
        <p:nvPicPr>
          <p:cNvPr id="15" name="Graphic 14" descr="Baby with solid fill">
            <a:extLst>
              <a:ext uri="{FF2B5EF4-FFF2-40B4-BE49-F238E27FC236}">
                <a16:creationId xmlns:a16="http://schemas.microsoft.com/office/drawing/2014/main" id="{901A99B6-C83C-8423-85D0-C475E3DE32F7}"/>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535622" y="2107403"/>
            <a:ext cx="914400" cy="914400"/>
          </a:xfrm>
          <a:prstGeom prst="rect">
            <a:avLst/>
          </a:prstGeom>
        </p:spPr>
      </p:pic>
      <p:sp>
        <p:nvSpPr>
          <p:cNvPr id="17" name="TextBox 16">
            <a:extLst>
              <a:ext uri="{FF2B5EF4-FFF2-40B4-BE49-F238E27FC236}">
                <a16:creationId xmlns:a16="http://schemas.microsoft.com/office/drawing/2014/main" id="{1CA4FE7B-03A2-A095-1536-8BD55354FD64}"/>
              </a:ext>
            </a:extLst>
          </p:cNvPr>
          <p:cNvSpPr txBox="1"/>
          <p:nvPr/>
        </p:nvSpPr>
        <p:spPr>
          <a:xfrm>
            <a:off x="8125196" y="3238982"/>
            <a:ext cx="1184965" cy="1773009"/>
          </a:xfrm>
          <a:prstGeom prst="rect">
            <a:avLst/>
          </a:prstGeom>
          <a:noFill/>
        </p:spPr>
        <p:txBody>
          <a:bodyPr wrap="square" lIns="91440" tIns="45720" rIns="91440" bIns="45720" rtlCol="0" anchor="t">
            <a:spAutoFit/>
          </a:bodyPr>
          <a:lstStyle/>
          <a:p>
            <a:pPr algn="ctr"/>
            <a:r>
              <a:rPr lang="en-US" sz="2200" dirty="0">
                <a:solidFill>
                  <a:schemeClr val="accent5">
                    <a:lumMod val="50000"/>
                  </a:schemeClr>
                </a:solidFill>
                <a:latin typeface="Arvo"/>
              </a:rPr>
              <a:t>  9.2 % are foreign born persons </a:t>
            </a:r>
          </a:p>
        </p:txBody>
      </p:sp>
      <p:pic>
        <p:nvPicPr>
          <p:cNvPr id="18" name="Graphic 17" descr="Flag with solid fill">
            <a:extLst>
              <a:ext uri="{FF2B5EF4-FFF2-40B4-BE49-F238E27FC236}">
                <a16:creationId xmlns:a16="http://schemas.microsoft.com/office/drawing/2014/main" id="{A60F5842-85DB-064B-7E60-96A252843BD9}"/>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8394165" y="2126406"/>
            <a:ext cx="914400" cy="914400"/>
          </a:xfrm>
          <a:prstGeom prst="rect">
            <a:avLst/>
          </a:prstGeom>
        </p:spPr>
      </p:pic>
      <p:sp>
        <p:nvSpPr>
          <p:cNvPr id="20" name="TextBox 19">
            <a:extLst>
              <a:ext uri="{FF2B5EF4-FFF2-40B4-BE49-F238E27FC236}">
                <a16:creationId xmlns:a16="http://schemas.microsoft.com/office/drawing/2014/main" id="{684EB517-4FAC-4D17-D758-AECEDAE0A4E9}"/>
              </a:ext>
            </a:extLst>
          </p:cNvPr>
          <p:cNvSpPr txBox="1"/>
          <p:nvPr/>
        </p:nvSpPr>
        <p:spPr>
          <a:xfrm>
            <a:off x="9822880" y="3235724"/>
            <a:ext cx="1698927" cy="1785104"/>
          </a:xfrm>
          <a:prstGeom prst="rect">
            <a:avLst/>
          </a:prstGeom>
          <a:noFill/>
        </p:spPr>
        <p:txBody>
          <a:bodyPr wrap="square" lIns="91440" tIns="45720" rIns="91440" bIns="45720" rtlCol="0" anchor="t">
            <a:spAutoFit/>
          </a:bodyPr>
          <a:lstStyle/>
          <a:p>
            <a:pPr algn="ctr"/>
            <a:r>
              <a:rPr lang="en-US" sz="2200" dirty="0">
                <a:solidFill>
                  <a:schemeClr val="accent5">
                    <a:lumMod val="50000"/>
                  </a:schemeClr>
                </a:solidFill>
                <a:latin typeface="Arvo"/>
              </a:rPr>
              <a:t>About 50/50 male to female ratio</a:t>
            </a:r>
          </a:p>
          <a:p>
            <a:pPr algn="ctr"/>
            <a:r>
              <a:rPr lang="en-US" sz="2200" dirty="0">
                <a:solidFill>
                  <a:schemeClr val="accent5">
                    <a:lumMod val="50000"/>
                  </a:schemeClr>
                </a:solidFill>
                <a:latin typeface="Arvo"/>
              </a:rPr>
              <a:t>Females (50.3%)</a:t>
            </a:r>
          </a:p>
        </p:txBody>
      </p:sp>
      <p:pic>
        <p:nvPicPr>
          <p:cNvPr id="21" name="Graphic 20" descr="Gender with solid fill">
            <a:extLst>
              <a:ext uri="{FF2B5EF4-FFF2-40B4-BE49-F238E27FC236}">
                <a16:creationId xmlns:a16="http://schemas.microsoft.com/office/drawing/2014/main" id="{33C21A44-05E3-3297-7330-839A0B7DF72F}"/>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0221191" y="2121539"/>
            <a:ext cx="914400" cy="925550"/>
          </a:xfrm>
          <a:prstGeom prst="rect">
            <a:avLst/>
          </a:prstGeom>
        </p:spPr>
      </p:pic>
      <p:sp>
        <p:nvSpPr>
          <p:cNvPr id="23" name="TextBox 22">
            <a:extLst>
              <a:ext uri="{FF2B5EF4-FFF2-40B4-BE49-F238E27FC236}">
                <a16:creationId xmlns:a16="http://schemas.microsoft.com/office/drawing/2014/main" id="{0967B37D-97B0-A42A-EF71-56911038F261}"/>
              </a:ext>
            </a:extLst>
          </p:cNvPr>
          <p:cNvSpPr txBox="1"/>
          <p:nvPr/>
        </p:nvSpPr>
        <p:spPr>
          <a:xfrm>
            <a:off x="3231776" y="6193645"/>
            <a:ext cx="6174712" cy="369332"/>
          </a:xfrm>
          <a:prstGeom prst="rect">
            <a:avLst/>
          </a:prstGeom>
          <a:noFill/>
        </p:spPr>
        <p:txBody>
          <a:bodyPr wrap="square">
            <a:spAutoFit/>
          </a:bodyPr>
          <a:lstStyle/>
          <a:p>
            <a:pPr algn="ctr"/>
            <a:r>
              <a:rPr lang="en-US" dirty="0">
                <a:solidFill>
                  <a:schemeClr val="accent5">
                    <a:lumMod val="50000"/>
                  </a:schemeClr>
                </a:solidFill>
                <a:cs typeface="Calibri"/>
              </a:rPr>
              <a:t>https://www.census.gov/quickfacts/</a:t>
            </a:r>
            <a:r>
              <a:rPr lang="en-US" sz="1000" dirty="0">
                <a:solidFill>
                  <a:schemeClr val="accent5">
                    <a:lumMod val="50000"/>
                  </a:schemeClr>
                </a:solidFill>
                <a:cs typeface="Calibri"/>
              </a:rPr>
              <a:t>table</a:t>
            </a:r>
            <a:r>
              <a:rPr lang="en-US" dirty="0">
                <a:solidFill>
                  <a:schemeClr val="accent5">
                    <a:lumMod val="50000"/>
                  </a:schemeClr>
                </a:solidFill>
                <a:cs typeface="Calibri"/>
              </a:rPr>
              <a:t>/PST045215/35</a:t>
            </a:r>
          </a:p>
        </p:txBody>
      </p:sp>
      <p:sp>
        <p:nvSpPr>
          <p:cNvPr id="24" name="TextBox 23">
            <a:extLst>
              <a:ext uri="{FF2B5EF4-FFF2-40B4-BE49-F238E27FC236}">
                <a16:creationId xmlns:a16="http://schemas.microsoft.com/office/drawing/2014/main" id="{BECD866B-79EA-2B3F-2C7A-45A09380AEFB}"/>
              </a:ext>
            </a:extLst>
          </p:cNvPr>
          <p:cNvSpPr txBox="1"/>
          <p:nvPr/>
        </p:nvSpPr>
        <p:spPr>
          <a:xfrm>
            <a:off x="3225929" y="743609"/>
            <a:ext cx="5753837" cy="861774"/>
          </a:xfrm>
          <a:prstGeom prst="rect">
            <a:avLst/>
          </a:prstGeom>
          <a:noFill/>
        </p:spPr>
        <p:txBody>
          <a:bodyPr wrap="square" lIns="91440" tIns="45720" rIns="91440" bIns="45720" rtlCol="0" anchor="t">
            <a:spAutoFit/>
          </a:bodyPr>
          <a:lstStyle/>
          <a:p>
            <a:pPr algn="ctr"/>
            <a:r>
              <a:rPr lang="en-US" sz="5000" dirty="0">
                <a:solidFill>
                  <a:srgbClr val="482E59"/>
                </a:solidFill>
                <a:latin typeface="Bebas Neue"/>
              </a:rPr>
              <a:t>New Mexico Demographics</a:t>
            </a:r>
            <a:endParaRPr lang="en-US" dirty="0"/>
          </a:p>
        </p:txBody>
      </p:sp>
    </p:spTree>
    <p:extLst>
      <p:ext uri="{BB962C8B-B14F-4D97-AF65-F5344CB8AC3E}">
        <p14:creationId xmlns:p14="http://schemas.microsoft.com/office/powerpoint/2010/main" val="13058698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2346FAF-C7A0-BC96-E975-9E3DB5B7E641}"/>
              </a:ext>
            </a:extLst>
          </p:cNvPr>
          <p:cNvSpPr txBox="1"/>
          <p:nvPr/>
        </p:nvSpPr>
        <p:spPr>
          <a:xfrm>
            <a:off x="864158" y="600442"/>
            <a:ext cx="10791930" cy="861774"/>
          </a:xfrm>
          <a:prstGeom prst="rect">
            <a:avLst/>
          </a:prstGeom>
          <a:noFill/>
        </p:spPr>
        <p:txBody>
          <a:bodyPr wrap="square" rtlCol="0">
            <a:spAutoFit/>
          </a:bodyPr>
          <a:lstStyle/>
          <a:p>
            <a:pPr algn="ctr"/>
            <a:r>
              <a:rPr lang="en-US" sz="5000" dirty="0">
                <a:solidFill>
                  <a:srgbClr val="482E59"/>
                </a:solidFill>
                <a:latin typeface="Bebas Neue" panose="020B0606020202050201" pitchFamily="34" charset="77"/>
              </a:rPr>
              <a:t>New Mexico aging services</a:t>
            </a:r>
          </a:p>
        </p:txBody>
      </p:sp>
      <p:pic>
        <p:nvPicPr>
          <p:cNvPr id="9" name="Picture 8" descr="A blue and green pattern&#10;&#10;Description automatically generated">
            <a:extLst>
              <a:ext uri="{FF2B5EF4-FFF2-40B4-BE49-F238E27FC236}">
                <a16:creationId xmlns:a16="http://schemas.microsoft.com/office/drawing/2014/main" id="{07A968C9-9B75-A406-F246-D0C9161E816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636104" cy="6858000"/>
          </a:xfrm>
          <a:prstGeom prst="rect">
            <a:avLst/>
          </a:prstGeom>
        </p:spPr>
      </p:pic>
      <p:sp>
        <p:nvSpPr>
          <p:cNvPr id="7" name="TextBox 6">
            <a:extLst>
              <a:ext uri="{FF2B5EF4-FFF2-40B4-BE49-F238E27FC236}">
                <a16:creationId xmlns:a16="http://schemas.microsoft.com/office/drawing/2014/main" id="{6ECB06D4-1137-4307-350D-5229B32D6623}"/>
              </a:ext>
            </a:extLst>
          </p:cNvPr>
          <p:cNvSpPr txBox="1"/>
          <p:nvPr/>
        </p:nvSpPr>
        <p:spPr>
          <a:xfrm>
            <a:off x="3040223" y="2682283"/>
            <a:ext cx="6111554" cy="5539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000" b="1" dirty="0">
                <a:solidFill>
                  <a:schemeClr val="accent5">
                    <a:lumMod val="50000"/>
                  </a:schemeClr>
                </a:solidFill>
                <a:cs typeface="Calibri"/>
              </a:rPr>
              <a:t>Highlighted Programs &amp; Services </a:t>
            </a:r>
            <a:endParaRPr lang="en-US" sz="3000" dirty="0">
              <a:solidFill>
                <a:schemeClr val="accent5">
                  <a:lumMod val="50000"/>
                </a:schemeClr>
              </a:solidFill>
              <a:cs typeface="Calibri"/>
            </a:endParaRPr>
          </a:p>
        </p:txBody>
      </p:sp>
      <p:grpSp>
        <p:nvGrpSpPr>
          <p:cNvPr id="8" name="Group 7">
            <a:extLst>
              <a:ext uri="{FF2B5EF4-FFF2-40B4-BE49-F238E27FC236}">
                <a16:creationId xmlns:a16="http://schemas.microsoft.com/office/drawing/2014/main" id="{B5604C6D-E4DA-F320-A00D-7057EEE7F44C}"/>
              </a:ext>
            </a:extLst>
          </p:cNvPr>
          <p:cNvGrpSpPr/>
          <p:nvPr/>
        </p:nvGrpSpPr>
        <p:grpSpPr>
          <a:xfrm>
            <a:off x="134012" y="3504986"/>
            <a:ext cx="3372887" cy="2019919"/>
            <a:chOff x="155946" y="3429000"/>
            <a:chExt cx="3110023" cy="2019919"/>
          </a:xfrm>
        </p:grpSpPr>
        <p:sp>
          <p:nvSpPr>
            <p:cNvPr id="10" name="TextBox 9">
              <a:extLst>
                <a:ext uri="{FF2B5EF4-FFF2-40B4-BE49-F238E27FC236}">
                  <a16:creationId xmlns:a16="http://schemas.microsoft.com/office/drawing/2014/main" id="{E05233BB-49F9-B45C-357D-F443E09EE612}"/>
                </a:ext>
              </a:extLst>
            </p:cNvPr>
            <p:cNvSpPr txBox="1"/>
            <p:nvPr/>
          </p:nvSpPr>
          <p:spPr>
            <a:xfrm>
              <a:off x="155946" y="4340923"/>
              <a:ext cx="3110023" cy="11079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200" dirty="0">
                  <a:solidFill>
                    <a:schemeClr val="accent5">
                      <a:lumMod val="50000"/>
                    </a:schemeClr>
                  </a:solidFill>
                  <a:cs typeface="Calibri"/>
                </a:rPr>
                <a:t>Older Adult </a:t>
              </a:r>
            </a:p>
            <a:p>
              <a:pPr algn="ctr"/>
              <a:r>
                <a:rPr lang="en-US" sz="2200" dirty="0">
                  <a:solidFill>
                    <a:schemeClr val="accent5">
                      <a:lumMod val="50000"/>
                    </a:schemeClr>
                  </a:solidFill>
                  <a:cs typeface="Calibri"/>
                </a:rPr>
                <a:t>Community </a:t>
              </a:r>
            </a:p>
            <a:p>
              <a:pPr algn="ctr"/>
              <a:r>
                <a:rPr lang="en-US" sz="2200" dirty="0">
                  <a:solidFill>
                    <a:schemeClr val="accent5">
                      <a:lumMod val="50000"/>
                    </a:schemeClr>
                  </a:solidFill>
                  <a:cs typeface="Calibri"/>
                </a:rPr>
                <a:t>Health Workers</a:t>
              </a:r>
              <a:endParaRPr lang="en-US" sz="2200" dirty="0">
                <a:solidFill>
                  <a:schemeClr val="accent5">
                    <a:lumMod val="50000"/>
                  </a:schemeClr>
                </a:solidFill>
              </a:endParaRPr>
            </a:p>
          </p:txBody>
        </p:sp>
        <p:pic>
          <p:nvPicPr>
            <p:cNvPr id="11" name="Graphic 10" descr="Care with solid fill">
              <a:extLst>
                <a:ext uri="{FF2B5EF4-FFF2-40B4-BE49-F238E27FC236}">
                  <a16:creationId xmlns:a16="http://schemas.microsoft.com/office/drawing/2014/main" id="{897A09A5-1A77-B776-5C50-42C66CD8F67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341474" y="3429000"/>
              <a:ext cx="914400" cy="914400"/>
            </a:xfrm>
            <a:prstGeom prst="rect">
              <a:avLst/>
            </a:prstGeom>
          </p:spPr>
        </p:pic>
      </p:grpSp>
      <p:grpSp>
        <p:nvGrpSpPr>
          <p:cNvPr id="12" name="Group 11">
            <a:extLst>
              <a:ext uri="{FF2B5EF4-FFF2-40B4-BE49-F238E27FC236}">
                <a16:creationId xmlns:a16="http://schemas.microsoft.com/office/drawing/2014/main" id="{15142609-0EC2-8825-A9EC-5348A8DE50DB}"/>
              </a:ext>
            </a:extLst>
          </p:cNvPr>
          <p:cNvGrpSpPr/>
          <p:nvPr/>
        </p:nvGrpSpPr>
        <p:grpSpPr>
          <a:xfrm>
            <a:off x="5266250" y="3600546"/>
            <a:ext cx="1842976" cy="1698241"/>
            <a:chOff x="5312642" y="3581400"/>
            <a:chExt cx="1842976" cy="1698241"/>
          </a:xfrm>
        </p:grpSpPr>
        <p:sp>
          <p:nvSpPr>
            <p:cNvPr id="13" name="TextBox 12">
              <a:extLst>
                <a:ext uri="{FF2B5EF4-FFF2-40B4-BE49-F238E27FC236}">
                  <a16:creationId xmlns:a16="http://schemas.microsoft.com/office/drawing/2014/main" id="{54307BAF-EA5F-9676-8566-D59C6DE99446}"/>
                </a:ext>
              </a:extLst>
            </p:cNvPr>
            <p:cNvSpPr txBox="1"/>
            <p:nvPr/>
          </p:nvSpPr>
          <p:spPr>
            <a:xfrm>
              <a:off x="5312642" y="4510200"/>
              <a:ext cx="1842976"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200">
                  <a:solidFill>
                    <a:schemeClr val="accent5">
                      <a:lumMod val="50000"/>
                    </a:schemeClr>
                  </a:solidFill>
                </a:rPr>
                <a:t>Care Transitions</a:t>
              </a:r>
              <a:endParaRPr lang="en-US">
                <a:solidFill>
                  <a:schemeClr val="accent5">
                    <a:lumMod val="50000"/>
                  </a:schemeClr>
                </a:solidFill>
              </a:endParaRPr>
            </a:p>
          </p:txBody>
        </p:sp>
        <p:pic>
          <p:nvPicPr>
            <p:cNvPr id="14" name="Graphic 13" descr="Downstairs with solid fill">
              <a:extLst>
                <a:ext uri="{FF2B5EF4-FFF2-40B4-BE49-F238E27FC236}">
                  <a16:creationId xmlns:a16="http://schemas.microsoft.com/office/drawing/2014/main" id="{A681479A-B089-6957-3EC7-F3696BF521D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641187" y="3581400"/>
              <a:ext cx="914400" cy="914400"/>
            </a:xfrm>
            <a:prstGeom prst="rect">
              <a:avLst/>
            </a:prstGeom>
          </p:spPr>
        </p:pic>
      </p:grpSp>
      <p:grpSp>
        <p:nvGrpSpPr>
          <p:cNvPr id="15" name="Group 14">
            <a:extLst>
              <a:ext uri="{FF2B5EF4-FFF2-40B4-BE49-F238E27FC236}">
                <a16:creationId xmlns:a16="http://schemas.microsoft.com/office/drawing/2014/main" id="{CD3F4C21-8D90-FFC3-0A16-F00DDEFB5318}"/>
              </a:ext>
            </a:extLst>
          </p:cNvPr>
          <p:cNvGrpSpPr/>
          <p:nvPr/>
        </p:nvGrpSpPr>
        <p:grpSpPr>
          <a:xfrm>
            <a:off x="7255042" y="3588055"/>
            <a:ext cx="2133279" cy="1461795"/>
            <a:chOff x="7295622" y="3500023"/>
            <a:chExt cx="1967023" cy="1461795"/>
          </a:xfrm>
        </p:grpSpPr>
        <p:sp>
          <p:nvSpPr>
            <p:cNvPr id="16" name="TextBox 15">
              <a:extLst>
                <a:ext uri="{FF2B5EF4-FFF2-40B4-BE49-F238E27FC236}">
                  <a16:creationId xmlns:a16="http://schemas.microsoft.com/office/drawing/2014/main" id="{2F58176D-5F1A-E8E9-6050-2E723705843D}"/>
                </a:ext>
              </a:extLst>
            </p:cNvPr>
            <p:cNvSpPr txBox="1"/>
            <p:nvPr/>
          </p:nvSpPr>
          <p:spPr>
            <a:xfrm>
              <a:off x="7295622" y="4530931"/>
              <a:ext cx="1967023" cy="4308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200">
                  <a:solidFill>
                    <a:schemeClr val="accent5">
                      <a:lumMod val="50000"/>
                    </a:schemeClr>
                  </a:solidFill>
                  <a:cs typeface="Calibri"/>
                </a:rPr>
                <a:t>Pen Pal Program </a:t>
              </a:r>
              <a:endParaRPr lang="en-US" sz="2200">
                <a:solidFill>
                  <a:schemeClr val="accent5">
                    <a:lumMod val="50000"/>
                  </a:schemeClr>
                </a:solidFill>
              </a:endParaRPr>
            </a:p>
          </p:txBody>
        </p:sp>
        <p:pic>
          <p:nvPicPr>
            <p:cNvPr id="17" name="Graphic 16" descr="Love letter with solid fill">
              <a:extLst>
                <a:ext uri="{FF2B5EF4-FFF2-40B4-BE49-F238E27FC236}">
                  <a16:creationId xmlns:a16="http://schemas.microsoft.com/office/drawing/2014/main" id="{C6B8BE27-DA5B-50B3-88E9-83FEB9C8FFAF}"/>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821933" y="3500023"/>
              <a:ext cx="914400" cy="914400"/>
            </a:xfrm>
            <a:prstGeom prst="rect">
              <a:avLst/>
            </a:prstGeom>
          </p:spPr>
        </p:pic>
      </p:grpSp>
      <p:grpSp>
        <p:nvGrpSpPr>
          <p:cNvPr id="18" name="Group 17">
            <a:extLst>
              <a:ext uri="{FF2B5EF4-FFF2-40B4-BE49-F238E27FC236}">
                <a16:creationId xmlns:a16="http://schemas.microsoft.com/office/drawing/2014/main" id="{ECA07AC1-5819-088F-E6B6-DF6EB4F093EF}"/>
              </a:ext>
            </a:extLst>
          </p:cNvPr>
          <p:cNvGrpSpPr/>
          <p:nvPr/>
        </p:nvGrpSpPr>
        <p:grpSpPr>
          <a:xfrm>
            <a:off x="9648401" y="3489281"/>
            <a:ext cx="1672028" cy="2037993"/>
            <a:chOff x="9722776" y="3493416"/>
            <a:chExt cx="1541720" cy="2037993"/>
          </a:xfrm>
        </p:grpSpPr>
        <p:sp>
          <p:nvSpPr>
            <p:cNvPr id="19" name="TextBox 18">
              <a:extLst>
                <a:ext uri="{FF2B5EF4-FFF2-40B4-BE49-F238E27FC236}">
                  <a16:creationId xmlns:a16="http://schemas.microsoft.com/office/drawing/2014/main" id="{0D1E9668-1314-C39E-809E-1D94FAECEA41}"/>
                </a:ext>
              </a:extLst>
            </p:cNvPr>
            <p:cNvSpPr txBox="1"/>
            <p:nvPr/>
          </p:nvSpPr>
          <p:spPr>
            <a:xfrm>
              <a:off x="9722776" y="4423413"/>
              <a:ext cx="1541720" cy="11079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200" dirty="0">
                  <a:solidFill>
                    <a:schemeClr val="accent5">
                      <a:lumMod val="50000"/>
                    </a:schemeClr>
                  </a:solidFill>
                  <a:cs typeface="Calibri"/>
                </a:rPr>
                <a:t>Clinical Operations Unit </a:t>
              </a:r>
              <a:endParaRPr lang="en-US" sz="2200" dirty="0">
                <a:solidFill>
                  <a:schemeClr val="accent5">
                    <a:lumMod val="50000"/>
                  </a:schemeClr>
                </a:solidFill>
              </a:endParaRPr>
            </a:p>
          </p:txBody>
        </p:sp>
        <p:pic>
          <p:nvPicPr>
            <p:cNvPr id="20" name="Graphic 19" descr="Right And Left Brain with solid fill">
              <a:extLst>
                <a:ext uri="{FF2B5EF4-FFF2-40B4-BE49-F238E27FC236}">
                  <a16:creationId xmlns:a16="http://schemas.microsoft.com/office/drawing/2014/main" id="{61755D4A-10DB-1BDC-0A69-6403B4FCC8AE}"/>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0036436" y="3493416"/>
              <a:ext cx="914400" cy="914400"/>
            </a:xfrm>
            <a:prstGeom prst="rect">
              <a:avLst/>
            </a:prstGeom>
          </p:spPr>
        </p:pic>
      </p:grpSp>
      <p:grpSp>
        <p:nvGrpSpPr>
          <p:cNvPr id="21" name="Group 20">
            <a:extLst>
              <a:ext uri="{FF2B5EF4-FFF2-40B4-BE49-F238E27FC236}">
                <a16:creationId xmlns:a16="http://schemas.microsoft.com/office/drawing/2014/main" id="{B771CCEB-C5DD-3378-1CAA-8CD5EF2CA427}"/>
              </a:ext>
            </a:extLst>
          </p:cNvPr>
          <p:cNvGrpSpPr/>
          <p:nvPr/>
        </p:nvGrpSpPr>
        <p:grpSpPr>
          <a:xfrm>
            <a:off x="3195542" y="3570470"/>
            <a:ext cx="1893044" cy="1458085"/>
            <a:chOff x="3075468" y="3493416"/>
            <a:chExt cx="1745511" cy="1458085"/>
          </a:xfrm>
        </p:grpSpPr>
        <p:sp>
          <p:nvSpPr>
            <p:cNvPr id="22" name="TextBox 21">
              <a:extLst>
                <a:ext uri="{FF2B5EF4-FFF2-40B4-BE49-F238E27FC236}">
                  <a16:creationId xmlns:a16="http://schemas.microsoft.com/office/drawing/2014/main" id="{0054F392-8550-6FF5-5511-89F25CDB59FB}"/>
                </a:ext>
              </a:extLst>
            </p:cNvPr>
            <p:cNvSpPr txBox="1"/>
            <p:nvPr/>
          </p:nvSpPr>
          <p:spPr>
            <a:xfrm>
              <a:off x="3075468" y="4520614"/>
              <a:ext cx="1745511" cy="4308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200">
                  <a:solidFill>
                    <a:schemeClr val="accent5">
                      <a:lumMod val="50000"/>
                    </a:schemeClr>
                  </a:solidFill>
                  <a:cs typeface="Calibri"/>
                </a:rPr>
                <a:t>New Mexicare</a:t>
              </a:r>
              <a:endParaRPr lang="en-US" sz="2200">
                <a:solidFill>
                  <a:schemeClr val="accent5">
                    <a:lumMod val="50000"/>
                  </a:schemeClr>
                </a:solidFill>
              </a:endParaRPr>
            </a:p>
          </p:txBody>
        </p:sp>
        <p:pic>
          <p:nvPicPr>
            <p:cNvPr id="23" name="Graphic 22" descr="Home1 with solid fill">
              <a:extLst>
                <a:ext uri="{FF2B5EF4-FFF2-40B4-BE49-F238E27FC236}">
                  <a16:creationId xmlns:a16="http://schemas.microsoft.com/office/drawing/2014/main" id="{B17850FE-8CD6-1D7C-A41E-EA8F07B4B5AE}"/>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3491024" y="3493416"/>
              <a:ext cx="914400" cy="914400"/>
            </a:xfrm>
            <a:prstGeom prst="rect">
              <a:avLst/>
            </a:prstGeom>
          </p:spPr>
        </p:pic>
      </p:grpSp>
    </p:spTree>
    <p:extLst>
      <p:ext uri="{BB962C8B-B14F-4D97-AF65-F5344CB8AC3E}">
        <p14:creationId xmlns:p14="http://schemas.microsoft.com/office/powerpoint/2010/main" val="8230105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lue and white pattern&#10;&#10;Description automatically generated">
            <a:extLst>
              <a:ext uri="{FF2B5EF4-FFF2-40B4-BE49-F238E27FC236}">
                <a16:creationId xmlns:a16="http://schemas.microsoft.com/office/drawing/2014/main" id="{AEB95FA5-7314-615F-62D4-8D8F7F2AEA29}"/>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0" y="0"/>
            <a:ext cx="12206319" cy="6860318"/>
          </a:xfrm>
          <a:prstGeom prst="rect">
            <a:avLst/>
          </a:prstGeom>
        </p:spPr>
      </p:pic>
      <p:sp>
        <p:nvSpPr>
          <p:cNvPr id="4" name="TextBox 3">
            <a:extLst>
              <a:ext uri="{FF2B5EF4-FFF2-40B4-BE49-F238E27FC236}">
                <a16:creationId xmlns:a16="http://schemas.microsoft.com/office/drawing/2014/main" id="{6C07DD64-62DA-E508-0CB9-C4422DB9B56E}"/>
              </a:ext>
            </a:extLst>
          </p:cNvPr>
          <p:cNvSpPr txBox="1"/>
          <p:nvPr/>
        </p:nvSpPr>
        <p:spPr>
          <a:xfrm>
            <a:off x="2091245" y="2127476"/>
            <a:ext cx="9624506" cy="769441"/>
          </a:xfrm>
          <a:prstGeom prst="rect">
            <a:avLst/>
          </a:prstGeom>
          <a:noFill/>
        </p:spPr>
        <p:txBody>
          <a:bodyPr wrap="square" lIns="91440" tIns="45720" rIns="91440" bIns="45720" rtlCol="0" anchor="t">
            <a:spAutoFit/>
          </a:bodyPr>
          <a:lstStyle/>
          <a:p>
            <a:r>
              <a:rPr lang="en-US" sz="2200" dirty="0">
                <a:solidFill>
                  <a:schemeClr val="accent5">
                    <a:lumMod val="50000"/>
                  </a:schemeClr>
                </a:solidFill>
                <a:latin typeface="Arvo"/>
              </a:rPr>
              <a:t>Innovative collaboration between NM ALTSD, NM Department of Health (Office of Community Health Workers), and UNM Community Health Workers Initiatives. </a:t>
            </a:r>
          </a:p>
        </p:txBody>
      </p:sp>
      <p:sp>
        <p:nvSpPr>
          <p:cNvPr id="5" name="TextBox 4">
            <a:extLst>
              <a:ext uri="{FF2B5EF4-FFF2-40B4-BE49-F238E27FC236}">
                <a16:creationId xmlns:a16="http://schemas.microsoft.com/office/drawing/2014/main" id="{0D87D75C-AACE-9042-5F42-EAB8DC234523}"/>
              </a:ext>
            </a:extLst>
          </p:cNvPr>
          <p:cNvSpPr txBox="1"/>
          <p:nvPr/>
        </p:nvSpPr>
        <p:spPr>
          <a:xfrm>
            <a:off x="2091245" y="3466087"/>
            <a:ext cx="9810750" cy="430887"/>
          </a:xfrm>
          <a:prstGeom prst="rect">
            <a:avLst/>
          </a:prstGeom>
          <a:noFill/>
        </p:spPr>
        <p:txBody>
          <a:bodyPr wrap="square" lIns="91440" tIns="45720" rIns="91440" bIns="45720" rtlCol="0" anchor="t">
            <a:spAutoFit/>
          </a:bodyPr>
          <a:lstStyle/>
          <a:p>
            <a:r>
              <a:rPr lang="en-US" sz="2200" dirty="0">
                <a:solidFill>
                  <a:schemeClr val="accent5">
                    <a:lumMod val="50000"/>
                  </a:schemeClr>
                </a:solidFill>
                <a:latin typeface="Arvo"/>
              </a:rPr>
              <a:t>Older adults (55+) are recruited and trained as Community Health Workers (CHWs). </a:t>
            </a:r>
          </a:p>
        </p:txBody>
      </p:sp>
      <p:sp>
        <p:nvSpPr>
          <p:cNvPr id="6" name="TextBox 5">
            <a:extLst>
              <a:ext uri="{FF2B5EF4-FFF2-40B4-BE49-F238E27FC236}">
                <a16:creationId xmlns:a16="http://schemas.microsoft.com/office/drawing/2014/main" id="{63F377A1-391C-5F6B-1571-F8345FF64F33}"/>
              </a:ext>
            </a:extLst>
          </p:cNvPr>
          <p:cNvSpPr txBox="1"/>
          <p:nvPr/>
        </p:nvSpPr>
        <p:spPr>
          <a:xfrm>
            <a:off x="2091245" y="4539357"/>
            <a:ext cx="9267320" cy="1107996"/>
          </a:xfrm>
          <a:prstGeom prst="rect">
            <a:avLst/>
          </a:prstGeom>
          <a:noFill/>
        </p:spPr>
        <p:txBody>
          <a:bodyPr wrap="square" lIns="91440" tIns="45720" rIns="91440" bIns="45720" rtlCol="0" anchor="t">
            <a:spAutoFit/>
          </a:bodyPr>
          <a:lstStyle/>
          <a:p>
            <a:r>
              <a:rPr lang="en-US" sz="2200" dirty="0">
                <a:solidFill>
                  <a:schemeClr val="accent5">
                    <a:lumMod val="50000"/>
                  </a:schemeClr>
                </a:solidFill>
                <a:latin typeface="Arvo"/>
              </a:rPr>
              <a:t>CHWs are frontline workers who focus on social factors of care. They use their  knowledge of the community, connections and public education to overcome systemic barriers to better address health and social needs. </a:t>
            </a:r>
          </a:p>
        </p:txBody>
      </p:sp>
      <p:pic>
        <p:nvPicPr>
          <p:cNvPr id="7" name="Graphic 6" descr="Remote work with solid fill">
            <a:extLst>
              <a:ext uri="{FF2B5EF4-FFF2-40B4-BE49-F238E27FC236}">
                <a16:creationId xmlns:a16="http://schemas.microsoft.com/office/drawing/2014/main" id="{A30C99FB-5F68-FC95-6F2F-96F6EFCE419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04886" y="2103199"/>
            <a:ext cx="914400" cy="914400"/>
          </a:xfrm>
          <a:prstGeom prst="rect">
            <a:avLst/>
          </a:prstGeom>
        </p:spPr>
      </p:pic>
      <p:pic>
        <p:nvPicPr>
          <p:cNvPr id="15" name="Graphic 14" descr="Diploma roll with solid fill">
            <a:extLst>
              <a:ext uri="{FF2B5EF4-FFF2-40B4-BE49-F238E27FC236}">
                <a16:creationId xmlns:a16="http://schemas.microsoft.com/office/drawing/2014/main" id="{34E21367-EF8C-FD32-740D-DB2790845A2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04886" y="3321128"/>
            <a:ext cx="914400" cy="914400"/>
          </a:xfrm>
          <a:prstGeom prst="rect">
            <a:avLst/>
          </a:prstGeom>
        </p:spPr>
      </p:pic>
      <p:pic>
        <p:nvPicPr>
          <p:cNvPr id="17" name="Graphic 16" descr="Connections with solid fill">
            <a:extLst>
              <a:ext uri="{FF2B5EF4-FFF2-40B4-BE49-F238E27FC236}">
                <a16:creationId xmlns:a16="http://schemas.microsoft.com/office/drawing/2014/main" id="{90F2ABAF-9972-351F-64E3-12F2C8EF348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004886" y="4636155"/>
            <a:ext cx="914400" cy="914400"/>
          </a:xfrm>
          <a:prstGeom prst="rect">
            <a:avLst/>
          </a:prstGeom>
        </p:spPr>
      </p:pic>
      <p:sp>
        <p:nvSpPr>
          <p:cNvPr id="19" name="TextBox 18">
            <a:extLst>
              <a:ext uri="{FF2B5EF4-FFF2-40B4-BE49-F238E27FC236}">
                <a16:creationId xmlns:a16="http://schemas.microsoft.com/office/drawing/2014/main" id="{DF517B73-DBC9-5E58-5EA2-2C32C2CCE183}"/>
              </a:ext>
            </a:extLst>
          </p:cNvPr>
          <p:cNvSpPr txBox="1"/>
          <p:nvPr/>
        </p:nvSpPr>
        <p:spPr>
          <a:xfrm>
            <a:off x="3001326" y="6332227"/>
            <a:ext cx="6174712" cy="369332"/>
          </a:xfrm>
          <a:prstGeom prst="rect">
            <a:avLst/>
          </a:prstGeom>
          <a:noFill/>
        </p:spPr>
        <p:txBody>
          <a:bodyPr wrap="square">
            <a:spAutoFit/>
          </a:bodyPr>
          <a:lstStyle/>
          <a:p>
            <a:pPr algn="ctr"/>
            <a:r>
              <a:rPr lang="en-US" i="1" dirty="0">
                <a:solidFill>
                  <a:schemeClr val="accent5">
                    <a:lumMod val="50000"/>
                  </a:schemeClr>
                </a:solidFill>
                <a:cs typeface="Calibri"/>
              </a:rPr>
              <a:t>tinyurl.com/2fb246ej</a:t>
            </a:r>
          </a:p>
        </p:txBody>
      </p:sp>
      <p:sp>
        <p:nvSpPr>
          <p:cNvPr id="9" name="TextBox 8">
            <a:extLst>
              <a:ext uri="{FF2B5EF4-FFF2-40B4-BE49-F238E27FC236}">
                <a16:creationId xmlns:a16="http://schemas.microsoft.com/office/drawing/2014/main" id="{5828D65D-5462-A1CA-5099-F91A32023C98}"/>
              </a:ext>
            </a:extLst>
          </p:cNvPr>
          <p:cNvSpPr txBox="1"/>
          <p:nvPr/>
        </p:nvSpPr>
        <p:spPr>
          <a:xfrm>
            <a:off x="1798692" y="840371"/>
            <a:ext cx="9358217" cy="861774"/>
          </a:xfrm>
          <a:prstGeom prst="rect">
            <a:avLst/>
          </a:prstGeom>
          <a:noFill/>
        </p:spPr>
        <p:txBody>
          <a:bodyPr wrap="square" lIns="91440" tIns="45720" rIns="91440" bIns="45720" rtlCol="0" anchor="t">
            <a:spAutoFit/>
          </a:bodyPr>
          <a:lstStyle/>
          <a:p>
            <a:pPr algn="ctr"/>
            <a:r>
              <a:rPr lang="en-US" sz="5000" dirty="0">
                <a:solidFill>
                  <a:srgbClr val="482E59"/>
                </a:solidFill>
                <a:latin typeface="Bebas Neue"/>
              </a:rPr>
              <a:t>OLDER COMMUNITY HEALTH WORKER PROGRAM</a:t>
            </a:r>
            <a:endParaRPr lang="en-US" dirty="0"/>
          </a:p>
        </p:txBody>
      </p:sp>
    </p:spTree>
    <p:extLst>
      <p:ext uri="{BB962C8B-B14F-4D97-AF65-F5344CB8AC3E}">
        <p14:creationId xmlns:p14="http://schemas.microsoft.com/office/powerpoint/2010/main" val="42773349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2346FAF-C7A0-BC96-E975-9E3DB5B7E641}"/>
              </a:ext>
            </a:extLst>
          </p:cNvPr>
          <p:cNvSpPr txBox="1"/>
          <p:nvPr/>
        </p:nvSpPr>
        <p:spPr>
          <a:xfrm>
            <a:off x="1264642" y="685553"/>
            <a:ext cx="9817837" cy="861774"/>
          </a:xfrm>
          <a:prstGeom prst="rect">
            <a:avLst/>
          </a:prstGeom>
          <a:noFill/>
        </p:spPr>
        <p:txBody>
          <a:bodyPr wrap="square" lIns="91440" tIns="45720" rIns="91440" bIns="45720" rtlCol="0" anchor="t">
            <a:spAutoFit/>
          </a:bodyPr>
          <a:lstStyle/>
          <a:p>
            <a:r>
              <a:rPr lang="en-US" sz="5000" dirty="0">
                <a:solidFill>
                  <a:srgbClr val="482E59"/>
                </a:solidFill>
                <a:latin typeface="Bebas Neue" panose="020B0606020202050201" pitchFamily="34" charset="77"/>
              </a:rPr>
              <a:t>New </a:t>
            </a:r>
            <a:r>
              <a:rPr lang="en-US" sz="5000" dirty="0" err="1">
                <a:solidFill>
                  <a:srgbClr val="482E59"/>
                </a:solidFill>
                <a:latin typeface="Bebas Neue" panose="020B0606020202050201" pitchFamily="34" charset="77"/>
              </a:rPr>
              <a:t>Mexicare</a:t>
            </a:r>
            <a:r>
              <a:rPr lang="en-US" sz="5000" dirty="0">
                <a:solidFill>
                  <a:srgbClr val="482E59"/>
                </a:solidFill>
                <a:latin typeface="Bebas Neue" panose="020B0606020202050201" pitchFamily="34" charset="77"/>
              </a:rPr>
              <a:t> caregiver health model</a:t>
            </a:r>
          </a:p>
        </p:txBody>
      </p:sp>
      <p:pic>
        <p:nvPicPr>
          <p:cNvPr id="9" name="Picture 8" descr="A blue and green pattern&#10;&#10;Description automatically generated">
            <a:extLst>
              <a:ext uri="{FF2B5EF4-FFF2-40B4-BE49-F238E27FC236}">
                <a16:creationId xmlns:a16="http://schemas.microsoft.com/office/drawing/2014/main" id="{07A968C9-9B75-A406-F246-D0C9161E816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636104" cy="6858000"/>
          </a:xfrm>
          <a:prstGeom prst="rect">
            <a:avLst/>
          </a:prstGeom>
        </p:spPr>
      </p:pic>
      <p:sp>
        <p:nvSpPr>
          <p:cNvPr id="3" name="TextBox 2">
            <a:extLst>
              <a:ext uri="{FF2B5EF4-FFF2-40B4-BE49-F238E27FC236}">
                <a16:creationId xmlns:a16="http://schemas.microsoft.com/office/drawing/2014/main" id="{E9F554F4-3161-32F6-137B-CF6AF089B589}"/>
              </a:ext>
            </a:extLst>
          </p:cNvPr>
          <p:cNvSpPr txBox="1"/>
          <p:nvPr/>
        </p:nvSpPr>
        <p:spPr>
          <a:xfrm>
            <a:off x="1266507" y="1888957"/>
            <a:ext cx="6539616" cy="4093428"/>
          </a:xfrm>
          <a:prstGeom prst="rect">
            <a:avLst/>
          </a:prstGeom>
          <a:solidFill>
            <a:srgbClr val="CEE8E4"/>
          </a:solidFill>
        </p:spPr>
        <p:txBody>
          <a:bodyPr wrap="square" lIns="91440" tIns="45720" rIns="91440" bIns="45720" rtlCol="0" anchor="t">
            <a:spAutoFit/>
          </a:bodyPr>
          <a:lstStyle/>
          <a:p>
            <a:pPr marL="342900" indent="-342900">
              <a:buFont typeface="Arial"/>
              <a:buChar char="•"/>
            </a:pPr>
            <a:r>
              <a:rPr lang="en-US" sz="2000" b="1" dirty="0">
                <a:solidFill>
                  <a:schemeClr val="accent5">
                    <a:lumMod val="50000"/>
                  </a:schemeClr>
                </a:solidFill>
                <a:latin typeface="Arvo"/>
              </a:rPr>
              <a:t>Prevention</a:t>
            </a:r>
            <a:r>
              <a:rPr lang="en-US" sz="2000" dirty="0">
                <a:solidFill>
                  <a:schemeClr val="accent5">
                    <a:lumMod val="50000"/>
                  </a:schemeClr>
                </a:solidFill>
                <a:latin typeface="Arvo"/>
              </a:rPr>
              <a:t> oriented program, provides financial support &amp; training to family/friends providing services.</a:t>
            </a:r>
          </a:p>
          <a:p>
            <a:endParaRPr lang="en-US" sz="2000" dirty="0">
              <a:solidFill>
                <a:schemeClr val="accent5">
                  <a:lumMod val="50000"/>
                </a:schemeClr>
              </a:solidFill>
              <a:latin typeface="Arvo"/>
            </a:endParaRPr>
          </a:p>
          <a:p>
            <a:pPr marL="342900" indent="-342900">
              <a:buFont typeface="Arial"/>
              <a:buChar char="•"/>
            </a:pPr>
            <a:r>
              <a:rPr lang="en-US" sz="2000" dirty="0">
                <a:solidFill>
                  <a:schemeClr val="accent5">
                    <a:lumMod val="50000"/>
                  </a:schemeClr>
                </a:solidFill>
                <a:latin typeface="Arvo"/>
              </a:rPr>
              <a:t>Community Engagement Specialists assist to develop and monitor individuals plans.</a:t>
            </a:r>
          </a:p>
          <a:p>
            <a:pPr marL="342900" indent="-342900">
              <a:buFont typeface="Arial"/>
              <a:buChar char="•"/>
            </a:pPr>
            <a:endParaRPr lang="en-US" sz="2000" dirty="0">
              <a:solidFill>
                <a:schemeClr val="accent5">
                  <a:lumMod val="50000"/>
                </a:schemeClr>
              </a:solidFill>
              <a:latin typeface="Arvo"/>
            </a:endParaRPr>
          </a:p>
          <a:p>
            <a:pPr marL="342900" indent="-342900">
              <a:buFont typeface="Arial"/>
              <a:buChar char="•"/>
            </a:pPr>
            <a:r>
              <a:rPr lang="en-US" sz="2000" dirty="0">
                <a:solidFill>
                  <a:schemeClr val="accent5">
                    <a:lumMod val="50000"/>
                  </a:schemeClr>
                </a:solidFill>
                <a:latin typeface="Arvo"/>
              </a:rPr>
              <a:t>Applicants must:</a:t>
            </a:r>
          </a:p>
          <a:p>
            <a:pPr marL="800100" lvl="1" indent="-342900">
              <a:buFont typeface="Arial"/>
              <a:buChar char="•"/>
            </a:pPr>
            <a:r>
              <a:rPr lang="en-US" sz="2000" dirty="0">
                <a:solidFill>
                  <a:schemeClr val="accent5">
                    <a:lumMod val="50000"/>
                  </a:schemeClr>
                </a:solidFill>
                <a:latin typeface="Arvo"/>
              </a:rPr>
              <a:t>Be 60 or older, </a:t>
            </a:r>
          </a:p>
          <a:p>
            <a:pPr marL="800100" lvl="1" indent="-342900">
              <a:buFont typeface="Arial"/>
              <a:buChar char="•"/>
            </a:pPr>
            <a:r>
              <a:rPr lang="en-US" sz="2000" dirty="0">
                <a:solidFill>
                  <a:schemeClr val="accent5">
                    <a:lumMod val="50000"/>
                  </a:schemeClr>
                </a:solidFill>
                <a:latin typeface="Arvo"/>
              </a:rPr>
              <a:t>Need assistance with at least two ADLs</a:t>
            </a:r>
          </a:p>
          <a:p>
            <a:pPr marL="342900" indent="-342900">
              <a:buFont typeface="Arial"/>
              <a:buChar char="•"/>
            </a:pPr>
            <a:endParaRPr lang="en-US" sz="2000" dirty="0">
              <a:solidFill>
                <a:schemeClr val="accent5">
                  <a:lumMod val="50000"/>
                </a:schemeClr>
              </a:solidFill>
              <a:latin typeface="Arvo"/>
            </a:endParaRPr>
          </a:p>
          <a:p>
            <a:pPr marL="342900" indent="-342900">
              <a:buFont typeface="Arial"/>
              <a:buChar char="•"/>
            </a:pPr>
            <a:r>
              <a:rPr lang="en-US" sz="2000" dirty="0">
                <a:solidFill>
                  <a:schemeClr val="accent5">
                    <a:lumMod val="50000"/>
                  </a:schemeClr>
                </a:solidFill>
                <a:latin typeface="Arvo"/>
              </a:rPr>
              <a:t>Caregivers required to received 12 hours annual training and criminal background check. </a:t>
            </a:r>
          </a:p>
          <a:p>
            <a:pPr marL="800100" lvl="1" indent="-342900">
              <a:buFont typeface="Arial"/>
              <a:buChar char="•"/>
            </a:pPr>
            <a:r>
              <a:rPr lang="en-US" sz="2000" dirty="0">
                <a:solidFill>
                  <a:schemeClr val="accent5">
                    <a:lumMod val="50000"/>
                  </a:schemeClr>
                </a:solidFill>
                <a:latin typeface="Arvo"/>
              </a:rPr>
              <a:t>Compensation is up to $1400/month </a:t>
            </a:r>
          </a:p>
        </p:txBody>
      </p:sp>
      <p:pic>
        <p:nvPicPr>
          <p:cNvPr id="4" name="Picture 3" descr="Women embracing in doorway">
            <a:extLst>
              <a:ext uri="{FF2B5EF4-FFF2-40B4-BE49-F238E27FC236}">
                <a16:creationId xmlns:a16="http://schemas.microsoft.com/office/drawing/2014/main" id="{B7168F73-24E5-6AEC-1B9F-EA19A3F8BDB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132693" y="1888957"/>
            <a:ext cx="3244243" cy="1928987"/>
          </a:xfrm>
          <a:prstGeom prst="rect">
            <a:avLst/>
          </a:prstGeom>
        </p:spPr>
      </p:pic>
      <p:pic>
        <p:nvPicPr>
          <p:cNvPr id="5" name="Picture 4" descr="Senior woman with her family">
            <a:extLst>
              <a:ext uri="{FF2B5EF4-FFF2-40B4-BE49-F238E27FC236}">
                <a16:creationId xmlns:a16="http://schemas.microsoft.com/office/drawing/2014/main" id="{7A9D1C93-6FEC-69BD-A8A9-F4CAC9C8393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132693" y="3933414"/>
            <a:ext cx="3244243" cy="2049939"/>
          </a:xfrm>
          <a:prstGeom prst="rect">
            <a:avLst/>
          </a:prstGeom>
        </p:spPr>
      </p:pic>
      <p:sp>
        <p:nvSpPr>
          <p:cNvPr id="7" name="TextBox 6">
            <a:extLst>
              <a:ext uri="{FF2B5EF4-FFF2-40B4-BE49-F238E27FC236}">
                <a16:creationId xmlns:a16="http://schemas.microsoft.com/office/drawing/2014/main" id="{2F0E5046-F2B0-E3AE-15CD-208B1E71AF18}"/>
              </a:ext>
            </a:extLst>
          </p:cNvPr>
          <p:cNvSpPr txBox="1"/>
          <p:nvPr/>
        </p:nvSpPr>
        <p:spPr>
          <a:xfrm>
            <a:off x="3177791" y="6337079"/>
            <a:ext cx="6094324" cy="369332"/>
          </a:xfrm>
          <a:prstGeom prst="rect">
            <a:avLst/>
          </a:prstGeom>
          <a:noFill/>
        </p:spPr>
        <p:txBody>
          <a:bodyPr wrap="square">
            <a:spAutoFit/>
          </a:bodyPr>
          <a:lstStyle/>
          <a:p>
            <a:pPr algn="ctr"/>
            <a:r>
              <a:rPr lang="en-US" dirty="0">
                <a:solidFill>
                  <a:schemeClr val="accent5">
                    <a:lumMod val="50000"/>
                  </a:schemeClr>
                </a:solidFill>
                <a:cs typeface="Calibri"/>
              </a:rPr>
              <a:t>https://aging.nm.gov/protecting-adults/newmexicare</a:t>
            </a:r>
          </a:p>
        </p:txBody>
      </p:sp>
    </p:spTree>
    <p:extLst>
      <p:ext uri="{BB962C8B-B14F-4D97-AF65-F5344CB8AC3E}">
        <p14:creationId xmlns:p14="http://schemas.microsoft.com/office/powerpoint/2010/main" val="10845816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2346FAF-C7A0-BC96-E975-9E3DB5B7E641}"/>
              </a:ext>
            </a:extLst>
          </p:cNvPr>
          <p:cNvSpPr txBox="1"/>
          <p:nvPr/>
        </p:nvSpPr>
        <p:spPr>
          <a:xfrm>
            <a:off x="1591957" y="623029"/>
            <a:ext cx="9817837" cy="861774"/>
          </a:xfrm>
          <a:prstGeom prst="rect">
            <a:avLst/>
          </a:prstGeom>
          <a:noFill/>
        </p:spPr>
        <p:txBody>
          <a:bodyPr wrap="square" rtlCol="0">
            <a:spAutoFit/>
          </a:bodyPr>
          <a:lstStyle/>
          <a:p>
            <a:pPr algn="ctr"/>
            <a:r>
              <a:rPr lang="en-US" sz="5000" dirty="0">
                <a:solidFill>
                  <a:srgbClr val="482E59"/>
                </a:solidFill>
                <a:latin typeface="Bebas Neue" panose="020B0606020202050201" pitchFamily="34" charset="77"/>
              </a:rPr>
              <a:t>Special APS Programs – Harm Reduction </a:t>
            </a:r>
          </a:p>
        </p:txBody>
      </p:sp>
      <p:pic>
        <p:nvPicPr>
          <p:cNvPr id="9" name="Picture 8" descr="A blue and green pattern&#10;&#10;Description automatically generated">
            <a:extLst>
              <a:ext uri="{FF2B5EF4-FFF2-40B4-BE49-F238E27FC236}">
                <a16:creationId xmlns:a16="http://schemas.microsoft.com/office/drawing/2014/main" id="{07A968C9-9B75-A406-F246-D0C9161E816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636104" cy="6858000"/>
          </a:xfrm>
          <a:prstGeom prst="rect">
            <a:avLst/>
          </a:prstGeom>
        </p:spPr>
      </p:pic>
      <p:sp>
        <p:nvSpPr>
          <p:cNvPr id="3" name="TextBox 2">
            <a:extLst>
              <a:ext uri="{FF2B5EF4-FFF2-40B4-BE49-F238E27FC236}">
                <a16:creationId xmlns:a16="http://schemas.microsoft.com/office/drawing/2014/main" id="{060BBE32-0824-4B98-850C-36BCE83ED414}"/>
              </a:ext>
            </a:extLst>
          </p:cNvPr>
          <p:cNvSpPr txBox="1"/>
          <p:nvPr/>
        </p:nvSpPr>
        <p:spPr>
          <a:xfrm>
            <a:off x="919673" y="2037780"/>
            <a:ext cx="4975820" cy="4124206"/>
          </a:xfrm>
          <a:prstGeom prst="rect">
            <a:avLst/>
          </a:prstGeom>
          <a:solidFill>
            <a:srgbClr val="CEE8E4"/>
          </a:solidFill>
        </p:spPr>
        <p:txBody>
          <a:bodyPr wrap="square" lIns="91440" tIns="45720" rIns="91440" bIns="45720" rtlCol="0" anchor="t">
            <a:spAutoFit/>
          </a:bodyPr>
          <a:lstStyle/>
          <a:p>
            <a:pPr algn="ctr"/>
            <a:r>
              <a:rPr lang="en-US" sz="2100" b="1" dirty="0">
                <a:solidFill>
                  <a:schemeClr val="accent5">
                    <a:lumMod val="50000"/>
                  </a:schemeClr>
                </a:solidFill>
                <a:latin typeface="Aptos" panose="020B0004020202020204" pitchFamily="34" charset="0"/>
              </a:rPr>
              <a:t>Care Transitions (CT)</a:t>
            </a:r>
          </a:p>
          <a:p>
            <a:pPr algn="ctr"/>
            <a:r>
              <a:rPr lang="en-US" sz="2100" b="1" dirty="0">
                <a:solidFill>
                  <a:schemeClr val="accent5">
                    <a:lumMod val="50000"/>
                  </a:schemeClr>
                </a:solidFill>
                <a:latin typeface="Aptos" panose="020B0004020202020204" pitchFamily="34" charset="0"/>
              </a:rPr>
              <a:t> </a:t>
            </a:r>
          </a:p>
          <a:p>
            <a:pPr marL="342900" indent="-342900">
              <a:buFont typeface="Arial"/>
              <a:buChar char="•"/>
            </a:pPr>
            <a:r>
              <a:rPr lang="en-US" sz="2000" dirty="0">
                <a:solidFill>
                  <a:schemeClr val="accent5">
                    <a:lumMod val="50000"/>
                  </a:schemeClr>
                </a:solidFill>
                <a:latin typeface="Aptos"/>
              </a:rPr>
              <a:t>Helps residents transfer from a long-term care facility into the community. </a:t>
            </a:r>
          </a:p>
          <a:p>
            <a:pPr marL="342900" indent="-342900">
              <a:buFont typeface="Arial"/>
              <a:buChar char="•"/>
            </a:pPr>
            <a:endParaRPr lang="en-US" sz="2000" dirty="0">
              <a:solidFill>
                <a:schemeClr val="accent5">
                  <a:lumMod val="50000"/>
                </a:schemeClr>
              </a:solidFill>
              <a:latin typeface="Aptos" panose="020B0004020202020204" pitchFamily="34" charset="0"/>
            </a:endParaRPr>
          </a:p>
          <a:p>
            <a:pPr marL="342900" indent="-342900">
              <a:buFont typeface="Arial"/>
              <a:buChar char="•"/>
            </a:pPr>
            <a:r>
              <a:rPr lang="en-US" sz="2000" dirty="0">
                <a:solidFill>
                  <a:schemeClr val="accent5">
                    <a:lumMod val="50000"/>
                  </a:schemeClr>
                </a:solidFill>
                <a:latin typeface="Aptos"/>
              </a:rPr>
              <a:t>CT works with individuals, families, facilities, and guardians through the transition process. </a:t>
            </a:r>
          </a:p>
          <a:p>
            <a:pPr marL="342900" indent="-342900">
              <a:buFont typeface="Arial"/>
              <a:buChar char="•"/>
            </a:pPr>
            <a:endParaRPr lang="en-US" sz="2000" dirty="0">
              <a:solidFill>
                <a:schemeClr val="accent5">
                  <a:lumMod val="50000"/>
                </a:schemeClr>
              </a:solidFill>
              <a:latin typeface="Aptos" panose="020B0004020202020204" pitchFamily="34" charset="0"/>
            </a:endParaRPr>
          </a:p>
          <a:p>
            <a:pPr marL="342900" indent="-342900">
              <a:buFont typeface="Arial"/>
              <a:buChar char="•"/>
            </a:pPr>
            <a:r>
              <a:rPr lang="en-US" sz="2000" dirty="0">
                <a:solidFill>
                  <a:schemeClr val="accent5">
                    <a:lumMod val="50000"/>
                  </a:schemeClr>
                </a:solidFill>
                <a:latin typeface="Aptos"/>
              </a:rPr>
              <a:t>CT assists with housing, assistance programs, public education &amp; other resources to ensure a safe transition into the community.</a:t>
            </a:r>
          </a:p>
        </p:txBody>
      </p:sp>
      <p:sp>
        <p:nvSpPr>
          <p:cNvPr id="4" name="TextBox 3">
            <a:extLst>
              <a:ext uri="{FF2B5EF4-FFF2-40B4-BE49-F238E27FC236}">
                <a16:creationId xmlns:a16="http://schemas.microsoft.com/office/drawing/2014/main" id="{EF6499B2-6968-1151-BB04-88356E070D78}"/>
              </a:ext>
            </a:extLst>
          </p:cNvPr>
          <p:cNvSpPr txBox="1"/>
          <p:nvPr/>
        </p:nvSpPr>
        <p:spPr>
          <a:xfrm>
            <a:off x="6091467" y="2041353"/>
            <a:ext cx="5430327" cy="4124206"/>
          </a:xfrm>
          <a:prstGeom prst="rect">
            <a:avLst/>
          </a:prstGeom>
          <a:solidFill>
            <a:srgbClr val="CEE8E4"/>
          </a:solidFill>
        </p:spPr>
        <p:txBody>
          <a:bodyPr wrap="square" lIns="91440" tIns="45720" rIns="91440" bIns="45720" rtlCol="0" anchor="t">
            <a:spAutoFit/>
          </a:bodyPr>
          <a:lstStyle/>
          <a:p>
            <a:pPr algn="ctr"/>
            <a:r>
              <a:rPr lang="en-US" sz="2100" b="1" dirty="0">
                <a:solidFill>
                  <a:schemeClr val="accent5">
                    <a:lumMod val="50000"/>
                  </a:schemeClr>
                </a:solidFill>
                <a:latin typeface="Aptos" panose="020B0004020202020204" pitchFamily="34" charset="0"/>
              </a:rPr>
              <a:t>Clinical Operations (CO)</a:t>
            </a:r>
          </a:p>
          <a:p>
            <a:pPr algn="ctr"/>
            <a:endParaRPr lang="en-US" sz="2100" b="1" dirty="0">
              <a:solidFill>
                <a:schemeClr val="accent5">
                  <a:lumMod val="50000"/>
                </a:schemeClr>
              </a:solidFill>
              <a:latin typeface="Aptos" panose="020B0004020202020204" pitchFamily="34" charset="0"/>
            </a:endParaRPr>
          </a:p>
          <a:p>
            <a:pPr marL="342900" indent="-342900">
              <a:buFont typeface="Arial"/>
              <a:buChar char="•"/>
            </a:pPr>
            <a:r>
              <a:rPr lang="en-US" sz="2000" dirty="0">
                <a:solidFill>
                  <a:schemeClr val="accent5">
                    <a:lumMod val="50000"/>
                  </a:schemeClr>
                </a:solidFill>
                <a:latin typeface="Aptos"/>
              </a:rPr>
              <a:t>Serve as the Department’s behavioral health (BH) consultants on complex cases. </a:t>
            </a:r>
          </a:p>
          <a:p>
            <a:pPr marL="342900" indent="-342900">
              <a:buFont typeface="Arial"/>
              <a:buChar char="•"/>
            </a:pPr>
            <a:endParaRPr lang="en-US" sz="2000" dirty="0">
              <a:solidFill>
                <a:schemeClr val="accent5">
                  <a:lumMod val="50000"/>
                </a:schemeClr>
              </a:solidFill>
              <a:latin typeface="Aptos" panose="020B0004020202020204" pitchFamily="34" charset="0"/>
            </a:endParaRPr>
          </a:p>
          <a:p>
            <a:pPr marL="342900" indent="-342900">
              <a:buFont typeface="Arial"/>
              <a:buChar char="•"/>
            </a:pPr>
            <a:r>
              <a:rPr lang="en-US" sz="2000" dirty="0">
                <a:solidFill>
                  <a:schemeClr val="accent5">
                    <a:lumMod val="50000"/>
                  </a:schemeClr>
                </a:solidFill>
                <a:latin typeface="Aptos"/>
              </a:rPr>
              <a:t>Provide quality assurance support: reviews of deaths, substantiations &amp; high-level reviews. Conducts training on BH topics.  </a:t>
            </a:r>
          </a:p>
          <a:p>
            <a:pPr marL="342900" indent="-342900">
              <a:buFont typeface="Arial"/>
              <a:buChar char="•"/>
            </a:pPr>
            <a:endParaRPr lang="en-US" sz="2000" dirty="0">
              <a:solidFill>
                <a:schemeClr val="accent5">
                  <a:lumMod val="50000"/>
                </a:schemeClr>
              </a:solidFill>
              <a:latin typeface="Aptos" panose="020B0004020202020204" pitchFamily="34" charset="0"/>
            </a:endParaRPr>
          </a:p>
          <a:p>
            <a:pPr marL="342900" indent="-342900">
              <a:buFont typeface="Arial"/>
              <a:buChar char="•"/>
            </a:pPr>
            <a:r>
              <a:rPr lang="en-US" sz="2000" dirty="0">
                <a:solidFill>
                  <a:schemeClr val="accent5">
                    <a:lumMod val="50000"/>
                  </a:schemeClr>
                </a:solidFill>
                <a:latin typeface="Aptos"/>
              </a:rPr>
              <a:t>CO consults/provides direct services for cases involving mental illness, substance misuse, cognitive impairments and other complex family dynamics. </a:t>
            </a:r>
          </a:p>
        </p:txBody>
      </p:sp>
    </p:spTree>
    <p:extLst>
      <p:ext uri="{BB962C8B-B14F-4D97-AF65-F5344CB8AC3E}">
        <p14:creationId xmlns:p14="http://schemas.microsoft.com/office/powerpoint/2010/main" val="1025986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2346FAF-C7A0-BC96-E975-9E3DB5B7E641}"/>
              </a:ext>
            </a:extLst>
          </p:cNvPr>
          <p:cNvSpPr txBox="1"/>
          <p:nvPr/>
        </p:nvSpPr>
        <p:spPr>
          <a:xfrm>
            <a:off x="864158" y="600442"/>
            <a:ext cx="10791930" cy="861774"/>
          </a:xfrm>
          <a:prstGeom prst="rect">
            <a:avLst/>
          </a:prstGeom>
          <a:noFill/>
        </p:spPr>
        <p:txBody>
          <a:bodyPr wrap="square" rtlCol="0">
            <a:spAutoFit/>
          </a:bodyPr>
          <a:lstStyle/>
          <a:p>
            <a:r>
              <a:rPr lang="en-US" sz="5000" dirty="0">
                <a:solidFill>
                  <a:srgbClr val="482E59"/>
                </a:solidFill>
                <a:latin typeface="Bebas Neue" panose="020B0606020202050201" pitchFamily="34" charset="77"/>
              </a:rPr>
              <a:t>Reducing loneliness &amp; Risk</a:t>
            </a:r>
          </a:p>
        </p:txBody>
      </p:sp>
      <p:pic>
        <p:nvPicPr>
          <p:cNvPr id="9" name="Picture 8" descr="A blue and green pattern&#10;&#10;Description automatically generated">
            <a:extLst>
              <a:ext uri="{FF2B5EF4-FFF2-40B4-BE49-F238E27FC236}">
                <a16:creationId xmlns:a16="http://schemas.microsoft.com/office/drawing/2014/main" id="{07A968C9-9B75-A406-F246-D0C9161E816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636104" cy="6858000"/>
          </a:xfrm>
          <a:prstGeom prst="rect">
            <a:avLst/>
          </a:prstGeom>
        </p:spPr>
      </p:pic>
      <p:sp>
        <p:nvSpPr>
          <p:cNvPr id="3" name="TextBox 2">
            <a:extLst>
              <a:ext uri="{FF2B5EF4-FFF2-40B4-BE49-F238E27FC236}">
                <a16:creationId xmlns:a16="http://schemas.microsoft.com/office/drawing/2014/main" id="{2DC9E270-9A27-3254-C0F5-DBBA262B5573}"/>
              </a:ext>
            </a:extLst>
          </p:cNvPr>
          <p:cNvSpPr txBox="1"/>
          <p:nvPr/>
        </p:nvSpPr>
        <p:spPr>
          <a:xfrm>
            <a:off x="636104" y="1778495"/>
            <a:ext cx="6486629" cy="4616648"/>
          </a:xfrm>
          <a:prstGeom prst="rect">
            <a:avLst/>
          </a:prstGeom>
          <a:solidFill>
            <a:srgbClr val="CEE8E4"/>
          </a:solidFill>
        </p:spPr>
        <p:txBody>
          <a:bodyPr wrap="square" rtlCol="0">
            <a:spAutoFit/>
          </a:bodyPr>
          <a:lstStyle/>
          <a:p>
            <a:pPr algn="ctr"/>
            <a:r>
              <a:rPr lang="en-US" sz="2100" b="1" i="0" dirty="0">
                <a:solidFill>
                  <a:schemeClr val="accent5">
                    <a:lumMod val="50000"/>
                  </a:schemeClr>
                </a:solidFill>
                <a:effectLst/>
                <a:latin typeface="Aptos" panose="020B0004020202020204" pitchFamily="34" charset="0"/>
              </a:rPr>
              <a:t>National Institutes of Health</a:t>
            </a:r>
          </a:p>
          <a:p>
            <a:pPr algn="ctr"/>
            <a:r>
              <a:rPr lang="en-US" sz="2100" b="1" i="0" dirty="0">
                <a:solidFill>
                  <a:schemeClr val="accent5">
                    <a:lumMod val="50000"/>
                  </a:schemeClr>
                </a:solidFill>
                <a:effectLst/>
                <a:latin typeface="Aptos" panose="020B0004020202020204" pitchFamily="34" charset="0"/>
              </a:rPr>
              <a:t> </a:t>
            </a:r>
          </a:p>
          <a:p>
            <a:pPr algn="ctr"/>
            <a:r>
              <a:rPr lang="en-US" sz="2100" b="0" i="0" dirty="0">
                <a:solidFill>
                  <a:schemeClr val="accent5">
                    <a:lumMod val="50000"/>
                  </a:schemeClr>
                </a:solidFill>
                <a:effectLst/>
                <a:latin typeface="Aptos" panose="020B0004020202020204" pitchFamily="34" charset="0"/>
              </a:rPr>
              <a:t>Research indicates that in adults &gt; 65, rates of </a:t>
            </a:r>
            <a:r>
              <a:rPr lang="en-US" sz="2100" b="1" i="0" dirty="0">
                <a:solidFill>
                  <a:schemeClr val="accent5">
                    <a:lumMod val="50000"/>
                  </a:schemeClr>
                </a:solidFill>
                <a:effectLst/>
                <a:latin typeface="Aptos" panose="020B0004020202020204" pitchFamily="34" charset="0"/>
              </a:rPr>
              <a:t>severe loneliness</a:t>
            </a:r>
            <a:r>
              <a:rPr lang="en-US" sz="2100" b="0" i="0" dirty="0">
                <a:solidFill>
                  <a:schemeClr val="accent5">
                    <a:lumMod val="50000"/>
                  </a:schemeClr>
                </a:solidFill>
                <a:effectLst/>
                <a:latin typeface="Aptos" panose="020B0004020202020204" pitchFamily="34" charset="0"/>
              </a:rPr>
              <a:t> range from </a:t>
            </a:r>
            <a:r>
              <a:rPr lang="en-US" sz="2100" b="1" i="0" dirty="0">
                <a:solidFill>
                  <a:schemeClr val="accent5">
                    <a:lumMod val="50000"/>
                  </a:schemeClr>
                </a:solidFill>
                <a:effectLst/>
                <a:latin typeface="Aptos" panose="020B0004020202020204" pitchFamily="34" charset="0"/>
              </a:rPr>
              <a:t>2% - 16%. </a:t>
            </a:r>
          </a:p>
          <a:p>
            <a:pPr algn="ctr"/>
            <a:endParaRPr lang="en-US" sz="2100" b="0" i="0" dirty="0">
              <a:solidFill>
                <a:schemeClr val="accent5">
                  <a:lumMod val="50000"/>
                </a:schemeClr>
              </a:solidFill>
              <a:effectLst/>
              <a:latin typeface="Aptos" panose="020B0004020202020204" pitchFamily="34" charset="0"/>
            </a:endParaRPr>
          </a:p>
          <a:p>
            <a:pPr algn="ctr"/>
            <a:r>
              <a:rPr lang="en-US" sz="2100" b="1" dirty="0">
                <a:solidFill>
                  <a:schemeClr val="accent5">
                    <a:lumMod val="50000"/>
                  </a:schemeClr>
                </a:solidFill>
                <a:latin typeface="Aptos" panose="020B0004020202020204" pitchFamily="34" charset="0"/>
              </a:rPr>
              <a:t>A</a:t>
            </a:r>
            <a:r>
              <a:rPr lang="en-US" sz="2100" b="1" i="0" dirty="0">
                <a:solidFill>
                  <a:schemeClr val="accent5">
                    <a:lumMod val="50000"/>
                  </a:schemeClr>
                </a:solidFill>
                <a:effectLst/>
                <a:latin typeface="Aptos" panose="020B0004020202020204" pitchFamily="34" charset="0"/>
              </a:rPr>
              <a:t>t any one point in time, up to 32% </a:t>
            </a:r>
            <a:r>
              <a:rPr lang="en-US" sz="2100" b="0" i="0" dirty="0">
                <a:solidFill>
                  <a:schemeClr val="accent5">
                    <a:lumMod val="50000"/>
                  </a:schemeClr>
                </a:solidFill>
                <a:effectLst/>
                <a:latin typeface="Aptos" panose="020B0004020202020204" pitchFamily="34" charset="0"/>
              </a:rPr>
              <a:t>of </a:t>
            </a:r>
          </a:p>
          <a:p>
            <a:pPr algn="ctr"/>
            <a:r>
              <a:rPr lang="en-US" sz="2100" dirty="0">
                <a:solidFill>
                  <a:schemeClr val="accent5">
                    <a:lumMod val="50000"/>
                  </a:schemeClr>
                </a:solidFill>
                <a:latin typeface="Aptos" panose="020B0004020202020204" pitchFamily="34" charset="0"/>
              </a:rPr>
              <a:t>people </a:t>
            </a:r>
            <a:r>
              <a:rPr lang="en-US" sz="2100" b="0" i="0" dirty="0">
                <a:solidFill>
                  <a:schemeClr val="accent5">
                    <a:lumMod val="50000"/>
                  </a:schemeClr>
                </a:solidFill>
                <a:effectLst/>
                <a:latin typeface="Aptos" panose="020B0004020202020204" pitchFamily="34" charset="0"/>
              </a:rPr>
              <a:t>over 55 feel lonely.</a:t>
            </a:r>
          </a:p>
          <a:p>
            <a:pPr algn="ctr"/>
            <a:endParaRPr lang="en-US" sz="2100" dirty="0">
              <a:solidFill>
                <a:schemeClr val="accent5">
                  <a:lumMod val="50000"/>
                </a:schemeClr>
              </a:solidFill>
              <a:highlight>
                <a:srgbClr val="FFFFFF"/>
              </a:highlight>
              <a:latin typeface="Aptos" panose="020B0004020202020204" pitchFamily="34" charset="0"/>
            </a:endParaRPr>
          </a:p>
          <a:p>
            <a:pPr algn="ctr"/>
            <a:r>
              <a:rPr lang="en-US" sz="2100" dirty="0">
                <a:solidFill>
                  <a:schemeClr val="accent5">
                    <a:lumMod val="50000"/>
                  </a:schemeClr>
                </a:solidFill>
                <a:latin typeface="Aptos" panose="020B0004020202020204" pitchFamily="34" charset="0"/>
              </a:rPr>
              <a:t>Loneliness/social isolation is a large contributor to ANE. </a:t>
            </a:r>
          </a:p>
          <a:p>
            <a:pPr algn="ctr"/>
            <a:endParaRPr lang="en-US" sz="2100" dirty="0">
              <a:solidFill>
                <a:schemeClr val="accent5">
                  <a:lumMod val="50000"/>
                </a:schemeClr>
              </a:solidFill>
              <a:latin typeface="Aptos" panose="020B0004020202020204" pitchFamily="34" charset="0"/>
            </a:endParaRPr>
          </a:p>
          <a:p>
            <a:pPr algn="ctr"/>
            <a:r>
              <a:rPr lang="en-US" sz="2100" dirty="0">
                <a:solidFill>
                  <a:schemeClr val="accent5">
                    <a:lumMod val="50000"/>
                  </a:schemeClr>
                </a:solidFill>
                <a:latin typeface="Aptos" panose="020B0004020202020204" pitchFamily="34" charset="0"/>
              </a:rPr>
              <a:t>In some studies, over half of nursing home residents without cognitive impairment felt persistent loneliness.</a:t>
            </a:r>
          </a:p>
        </p:txBody>
      </p:sp>
      <p:sp>
        <p:nvSpPr>
          <p:cNvPr id="4" name="TextBox 3">
            <a:extLst>
              <a:ext uri="{FF2B5EF4-FFF2-40B4-BE49-F238E27FC236}">
                <a16:creationId xmlns:a16="http://schemas.microsoft.com/office/drawing/2014/main" id="{85E5ACF7-A61E-0723-C047-CA991F657C8F}"/>
              </a:ext>
            </a:extLst>
          </p:cNvPr>
          <p:cNvSpPr txBox="1"/>
          <p:nvPr/>
        </p:nvSpPr>
        <p:spPr>
          <a:xfrm>
            <a:off x="7221956" y="3057468"/>
            <a:ext cx="4177694" cy="3323987"/>
          </a:xfrm>
          <a:prstGeom prst="rect">
            <a:avLst/>
          </a:prstGeom>
          <a:solidFill>
            <a:srgbClr val="CEE8E4"/>
          </a:solidFill>
        </p:spPr>
        <p:txBody>
          <a:bodyPr wrap="square" rtlCol="0">
            <a:spAutoFit/>
          </a:bodyPr>
          <a:lstStyle/>
          <a:p>
            <a:pPr algn="ctr"/>
            <a:r>
              <a:rPr lang="en-US" sz="2100" b="1" dirty="0">
                <a:solidFill>
                  <a:schemeClr val="accent5">
                    <a:lumMod val="50000"/>
                  </a:schemeClr>
                </a:solidFill>
                <a:latin typeface="Aptos" panose="020B0004020202020204" pitchFamily="34" charset="0"/>
              </a:rPr>
              <a:t>Pen Pal Program</a:t>
            </a:r>
          </a:p>
          <a:p>
            <a:pPr algn="ctr"/>
            <a:endParaRPr lang="en-US" sz="2100" b="1" dirty="0">
              <a:solidFill>
                <a:schemeClr val="accent5">
                  <a:lumMod val="50000"/>
                </a:schemeClr>
              </a:solidFill>
              <a:latin typeface="Aptos" panose="020B0004020202020204" pitchFamily="34" charset="0"/>
            </a:endParaRPr>
          </a:p>
          <a:p>
            <a:pPr algn="ctr"/>
            <a:r>
              <a:rPr lang="en-US" sz="2100" dirty="0">
                <a:solidFill>
                  <a:schemeClr val="accent5">
                    <a:lumMod val="50000"/>
                  </a:schemeClr>
                </a:solidFill>
                <a:latin typeface="Aptos" panose="020B0004020202020204" pitchFamily="34" charset="0"/>
              </a:rPr>
              <a:t>Participants customize the types and frequency of correspondence.</a:t>
            </a:r>
          </a:p>
          <a:p>
            <a:pPr algn="ctr"/>
            <a:endParaRPr lang="en-US" sz="2100" dirty="0">
              <a:solidFill>
                <a:schemeClr val="accent5">
                  <a:lumMod val="50000"/>
                </a:schemeClr>
              </a:solidFill>
              <a:latin typeface="Aptos" panose="020B0004020202020204" pitchFamily="34" charset="0"/>
            </a:endParaRPr>
          </a:p>
          <a:p>
            <a:pPr algn="ctr"/>
            <a:r>
              <a:rPr lang="en-US" sz="2100" dirty="0">
                <a:solidFill>
                  <a:schemeClr val="accent5">
                    <a:lumMod val="50000"/>
                  </a:schemeClr>
                </a:solidFill>
                <a:latin typeface="Aptos" panose="020B0004020202020204" pitchFamily="34" charset="0"/>
              </a:rPr>
              <a:t>Anyone over 60 can participate regardless of APS involvement. </a:t>
            </a:r>
            <a:endParaRPr lang="en-US" sz="2100" b="1" dirty="0">
              <a:solidFill>
                <a:schemeClr val="accent5">
                  <a:lumMod val="50000"/>
                </a:schemeClr>
              </a:solidFill>
              <a:latin typeface="Aptos" panose="020B0004020202020204" pitchFamily="34" charset="0"/>
            </a:endParaRPr>
          </a:p>
          <a:p>
            <a:pPr algn="ctr"/>
            <a:endParaRPr lang="en-US" sz="2100" b="1" dirty="0">
              <a:solidFill>
                <a:schemeClr val="accent5">
                  <a:lumMod val="50000"/>
                </a:schemeClr>
              </a:solidFill>
              <a:latin typeface="Aptos" panose="020B0004020202020204" pitchFamily="34" charset="0"/>
            </a:endParaRPr>
          </a:p>
          <a:p>
            <a:pPr algn="ctr"/>
            <a:r>
              <a:rPr lang="en-US" sz="2100" dirty="0">
                <a:solidFill>
                  <a:schemeClr val="accent5">
                    <a:lumMod val="50000"/>
                  </a:schemeClr>
                </a:solidFill>
                <a:latin typeface="Aptos" panose="020B0004020202020204" pitchFamily="34" charset="0"/>
              </a:rPr>
              <a:t>Many cards and notes are hand-painted and written by staff. </a:t>
            </a:r>
          </a:p>
        </p:txBody>
      </p:sp>
      <p:pic>
        <p:nvPicPr>
          <p:cNvPr id="5" name="Picture 4" descr="Person checking the window">
            <a:extLst>
              <a:ext uri="{FF2B5EF4-FFF2-40B4-BE49-F238E27FC236}">
                <a16:creationId xmlns:a16="http://schemas.microsoft.com/office/drawing/2014/main" id="{6BD5FB48-C020-0472-A084-E1D9BF5B4DA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608111" y="814315"/>
            <a:ext cx="3405385" cy="2142171"/>
          </a:xfrm>
          <a:prstGeom prst="rect">
            <a:avLst/>
          </a:prstGeom>
        </p:spPr>
      </p:pic>
    </p:spTree>
    <p:extLst>
      <p:ext uri="{BB962C8B-B14F-4D97-AF65-F5344CB8AC3E}">
        <p14:creationId xmlns:p14="http://schemas.microsoft.com/office/powerpoint/2010/main" val="5414186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2346FAF-C7A0-BC96-E975-9E3DB5B7E641}"/>
              </a:ext>
            </a:extLst>
          </p:cNvPr>
          <p:cNvSpPr txBox="1"/>
          <p:nvPr/>
        </p:nvSpPr>
        <p:spPr>
          <a:xfrm>
            <a:off x="887828" y="663223"/>
            <a:ext cx="3325037" cy="1477328"/>
          </a:xfrm>
          <a:prstGeom prst="rect">
            <a:avLst/>
          </a:prstGeom>
          <a:noFill/>
        </p:spPr>
        <p:txBody>
          <a:bodyPr wrap="square" rtlCol="0">
            <a:spAutoFit/>
          </a:bodyPr>
          <a:lstStyle/>
          <a:p>
            <a:pPr algn="ctr"/>
            <a:r>
              <a:rPr lang="en-US" sz="4500" dirty="0">
                <a:solidFill>
                  <a:srgbClr val="482E59"/>
                </a:solidFill>
                <a:latin typeface="Bebas Neue" panose="020B0606020202050201" pitchFamily="34" charset="77"/>
              </a:rPr>
              <a:t>Medicaid </a:t>
            </a:r>
          </a:p>
          <a:p>
            <a:pPr algn="ctr"/>
            <a:r>
              <a:rPr lang="en-US" sz="4500" dirty="0">
                <a:solidFill>
                  <a:srgbClr val="482E59"/>
                </a:solidFill>
                <a:latin typeface="Bebas Neue" panose="020B0606020202050201" pitchFamily="34" charset="77"/>
              </a:rPr>
              <a:t>reimbursement</a:t>
            </a:r>
          </a:p>
        </p:txBody>
      </p:sp>
      <p:pic>
        <p:nvPicPr>
          <p:cNvPr id="9" name="Picture 8" descr="A blue and green pattern&#10;&#10;Description automatically generated">
            <a:extLst>
              <a:ext uri="{FF2B5EF4-FFF2-40B4-BE49-F238E27FC236}">
                <a16:creationId xmlns:a16="http://schemas.microsoft.com/office/drawing/2014/main" id="{07A968C9-9B75-A406-F246-D0C9161E816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636104" cy="6858000"/>
          </a:xfrm>
          <a:prstGeom prst="rect">
            <a:avLst/>
          </a:prstGeom>
        </p:spPr>
      </p:pic>
      <p:sp>
        <p:nvSpPr>
          <p:cNvPr id="3" name="Oval 2">
            <a:extLst>
              <a:ext uri="{FF2B5EF4-FFF2-40B4-BE49-F238E27FC236}">
                <a16:creationId xmlns:a16="http://schemas.microsoft.com/office/drawing/2014/main" id="{9B54940F-079F-D6FE-D889-529DF3D03D7B}"/>
              </a:ext>
            </a:extLst>
          </p:cNvPr>
          <p:cNvSpPr/>
          <p:nvPr/>
        </p:nvSpPr>
        <p:spPr>
          <a:xfrm>
            <a:off x="1022386" y="2386638"/>
            <a:ext cx="3069095" cy="2948142"/>
          </a:xfrm>
          <a:prstGeom prst="ellipse">
            <a:avLst/>
          </a:prstGeom>
          <a:solidFill>
            <a:srgbClr val="FDF3A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35474DA6-9B82-87BB-5644-812B0DB4FC59}"/>
              </a:ext>
            </a:extLst>
          </p:cNvPr>
          <p:cNvSpPr txBox="1"/>
          <p:nvPr/>
        </p:nvSpPr>
        <p:spPr>
          <a:xfrm>
            <a:off x="1367948" y="3081927"/>
            <a:ext cx="2353100" cy="1569660"/>
          </a:xfrm>
          <a:prstGeom prst="rect">
            <a:avLst/>
          </a:prstGeom>
          <a:noFill/>
        </p:spPr>
        <p:txBody>
          <a:bodyPr wrap="square" lIns="91440" tIns="45720" rIns="91440" bIns="45720" rtlCol="0" anchor="t">
            <a:spAutoFit/>
          </a:bodyPr>
          <a:lstStyle/>
          <a:p>
            <a:pPr algn="ctr"/>
            <a:r>
              <a:rPr lang="en-US" sz="2400" b="1" dirty="0">
                <a:solidFill>
                  <a:schemeClr val="accent5">
                    <a:lumMod val="50000"/>
                  </a:schemeClr>
                </a:solidFill>
                <a:latin typeface="Arvo"/>
                <a:cs typeface="Calibri"/>
              </a:rPr>
              <a:t>Governmental Services Agreement (GSA)</a:t>
            </a:r>
            <a:endParaRPr lang="en-US" sz="2400">
              <a:solidFill>
                <a:schemeClr val="accent5">
                  <a:lumMod val="50000"/>
                </a:schemeClr>
              </a:solidFill>
              <a:latin typeface="Arvo"/>
              <a:cs typeface="Calibri"/>
            </a:endParaRPr>
          </a:p>
        </p:txBody>
      </p:sp>
      <p:sp>
        <p:nvSpPr>
          <p:cNvPr id="5" name="TextBox 4">
            <a:extLst>
              <a:ext uri="{FF2B5EF4-FFF2-40B4-BE49-F238E27FC236}">
                <a16:creationId xmlns:a16="http://schemas.microsoft.com/office/drawing/2014/main" id="{59C5E487-6AB1-847B-6461-FD6C5262CC83}"/>
              </a:ext>
            </a:extLst>
          </p:cNvPr>
          <p:cNvSpPr txBox="1"/>
          <p:nvPr/>
        </p:nvSpPr>
        <p:spPr>
          <a:xfrm>
            <a:off x="742685" y="5675930"/>
            <a:ext cx="3985010" cy="338554"/>
          </a:xfrm>
          <a:prstGeom prst="rect">
            <a:avLst/>
          </a:prstGeom>
          <a:noFill/>
        </p:spPr>
        <p:txBody>
          <a:bodyPr wrap="square" lIns="91440" tIns="45720" rIns="91440" bIns="45720" anchor="t">
            <a:spAutoFit/>
          </a:bodyPr>
          <a:lstStyle/>
          <a:p>
            <a:pPr algn="ctr" rtl="0" fontAlgn="base"/>
            <a:r>
              <a:rPr lang="en-US" sz="1600" b="1" i="0" u="none" strike="noStrike" dirty="0">
                <a:solidFill>
                  <a:schemeClr val="accent5">
                    <a:lumMod val="50000"/>
                  </a:schemeClr>
                </a:solidFill>
                <a:effectLst/>
                <a:latin typeface="Arvo"/>
              </a:rPr>
              <a:t>Agreement between ALTSD and HSD​</a:t>
            </a:r>
          </a:p>
        </p:txBody>
      </p:sp>
      <p:sp>
        <p:nvSpPr>
          <p:cNvPr id="6" name="Rectangle 5">
            <a:extLst>
              <a:ext uri="{FF2B5EF4-FFF2-40B4-BE49-F238E27FC236}">
                <a16:creationId xmlns:a16="http://schemas.microsoft.com/office/drawing/2014/main" id="{E3FAA34C-2A38-082F-F54B-2CFABEEA6B24}"/>
              </a:ext>
            </a:extLst>
          </p:cNvPr>
          <p:cNvSpPr/>
          <p:nvPr/>
        </p:nvSpPr>
        <p:spPr>
          <a:xfrm>
            <a:off x="4931203" y="971207"/>
            <a:ext cx="6813202" cy="5043845"/>
          </a:xfrm>
          <a:prstGeom prst="rect">
            <a:avLst/>
          </a:prstGeom>
          <a:solidFill>
            <a:srgbClr val="CEE8E4"/>
          </a:solidFill>
          <a:ln w="28575">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2200" dirty="0">
              <a:solidFill>
                <a:schemeClr val="accent5">
                  <a:lumMod val="50000"/>
                </a:schemeClr>
              </a:solidFill>
              <a:latin typeface="Aptos" panose="020B0004020202020204" pitchFamily="34" charset="0"/>
              <a:cs typeface="Calibri"/>
            </a:endParaRPr>
          </a:p>
        </p:txBody>
      </p:sp>
      <p:sp>
        <p:nvSpPr>
          <p:cNvPr id="10" name="TextBox 9">
            <a:extLst>
              <a:ext uri="{FF2B5EF4-FFF2-40B4-BE49-F238E27FC236}">
                <a16:creationId xmlns:a16="http://schemas.microsoft.com/office/drawing/2014/main" id="{5F0FF62B-CAA6-3DBD-350B-C109863ADB77}"/>
              </a:ext>
            </a:extLst>
          </p:cNvPr>
          <p:cNvSpPr txBox="1"/>
          <p:nvPr/>
        </p:nvSpPr>
        <p:spPr>
          <a:xfrm>
            <a:off x="5288281" y="1709305"/>
            <a:ext cx="6099047" cy="3785652"/>
          </a:xfrm>
          <a:prstGeom prst="rect">
            <a:avLst/>
          </a:prstGeom>
          <a:noFill/>
        </p:spPr>
        <p:txBody>
          <a:bodyPr wrap="square" lIns="91440" tIns="45720" rIns="91440" bIns="45720" rtlCol="0" anchor="t">
            <a:spAutoFit/>
          </a:bodyPr>
          <a:lstStyle/>
          <a:p>
            <a:pPr rtl="0" fontAlgn="base">
              <a:buFont typeface="Arial" panose="020B0604020202020204" pitchFamily="34" charset="0"/>
              <a:buChar char="•"/>
            </a:pPr>
            <a:r>
              <a:rPr lang="en-US" sz="2000" i="0" u="none" strike="noStrike" dirty="0">
                <a:solidFill>
                  <a:schemeClr val="accent5">
                    <a:lumMod val="50000"/>
                  </a:schemeClr>
                </a:solidFill>
                <a:effectLst/>
                <a:latin typeface="Arvo"/>
              </a:rPr>
              <a:t>HSD administers the State Medicaid program​</a:t>
            </a:r>
          </a:p>
          <a:p>
            <a:pPr rtl="0" fontAlgn="base">
              <a:buFont typeface="Arial" panose="020B0604020202020204" pitchFamily="34" charset="0"/>
              <a:buChar char="•"/>
            </a:pPr>
            <a:r>
              <a:rPr lang="en-US" sz="2000" i="0" u="none" strike="noStrike" dirty="0">
                <a:solidFill>
                  <a:schemeClr val="accent5">
                    <a:lumMod val="50000"/>
                  </a:schemeClr>
                </a:solidFill>
                <a:effectLst/>
                <a:latin typeface="Arvo"/>
              </a:rPr>
              <a:t>APS New Mexico is on our </a:t>
            </a:r>
            <a:r>
              <a:rPr lang="en-US" sz="2000" dirty="0">
                <a:solidFill>
                  <a:schemeClr val="accent5">
                    <a:lumMod val="50000"/>
                  </a:schemeClr>
                </a:solidFill>
                <a:latin typeface="Arvo"/>
              </a:rPr>
              <a:t>4th</a:t>
            </a:r>
            <a:r>
              <a:rPr lang="en-US" sz="2000" i="0" u="none" strike="noStrike" dirty="0">
                <a:solidFill>
                  <a:schemeClr val="accent5">
                    <a:lumMod val="50000"/>
                  </a:schemeClr>
                </a:solidFill>
                <a:effectLst/>
                <a:latin typeface="Arvo"/>
              </a:rPr>
              <a:t> year, aiding us to hire more workforce and increase pay equity​</a:t>
            </a:r>
          </a:p>
          <a:p>
            <a:pPr rtl="0" fontAlgn="base">
              <a:buFont typeface="Arial" panose="020B0604020202020204" pitchFamily="34" charset="0"/>
              <a:buChar char="•"/>
            </a:pPr>
            <a:r>
              <a:rPr lang="en-US" sz="2000" i="0" u="none" strike="noStrike" dirty="0">
                <a:solidFill>
                  <a:schemeClr val="accent5">
                    <a:lumMod val="50000"/>
                  </a:schemeClr>
                </a:solidFill>
                <a:effectLst/>
                <a:latin typeface="Arvo"/>
              </a:rPr>
              <a:t>Federal Government matches State expenditures to support “efficient and effective” administration of MEDICAID (typically 50%) ​</a:t>
            </a:r>
          </a:p>
          <a:p>
            <a:pPr rtl="0" fontAlgn="base">
              <a:buFont typeface="Arial" panose="020B0604020202020204" pitchFamily="34" charset="0"/>
              <a:buChar char="•"/>
            </a:pPr>
            <a:endParaRPr lang="en-US" sz="2000" i="0" u="none" strike="noStrike" dirty="0">
              <a:solidFill>
                <a:schemeClr val="accent5">
                  <a:lumMod val="50000"/>
                </a:schemeClr>
              </a:solidFill>
              <a:effectLst/>
              <a:latin typeface="Arvo"/>
            </a:endParaRPr>
          </a:p>
          <a:p>
            <a:pPr rtl="0" fontAlgn="base">
              <a:buFont typeface="Arial" panose="020B0604020202020204" pitchFamily="34" charset="0"/>
              <a:buChar char="•"/>
            </a:pPr>
            <a:r>
              <a:rPr lang="en-US" sz="2000" i="0" u="none" strike="noStrike" dirty="0">
                <a:solidFill>
                  <a:schemeClr val="accent5">
                    <a:lumMod val="50000"/>
                  </a:schemeClr>
                </a:solidFill>
                <a:effectLst/>
                <a:latin typeface="Arvo"/>
              </a:rPr>
              <a:t>Random Moment Time Studies ​</a:t>
            </a:r>
            <a:endParaRPr lang="en-US" sz="2000" dirty="0">
              <a:solidFill>
                <a:schemeClr val="accent5">
                  <a:lumMod val="50000"/>
                </a:schemeClr>
              </a:solidFill>
              <a:latin typeface="Arvo"/>
            </a:endParaRPr>
          </a:p>
          <a:p>
            <a:pPr lvl="1" fontAlgn="base">
              <a:buFont typeface="Arial" panose="020B0604020202020204" pitchFamily="34" charset="0"/>
              <a:buChar char="•"/>
            </a:pPr>
            <a:r>
              <a:rPr lang="en-US" sz="2000" i="0" u="none" strike="noStrike" dirty="0">
                <a:solidFill>
                  <a:schemeClr val="accent5">
                    <a:lumMod val="50000"/>
                  </a:schemeClr>
                </a:solidFill>
                <a:effectLst/>
                <a:latin typeface="Arvo"/>
              </a:rPr>
              <a:t>Outreach, Facilitating Eligibility,  Transportation, Translation,  Program Planning/Policy Development/Interagency Coordination, Training, Referral/Coordination/Monitoring ​</a:t>
            </a:r>
          </a:p>
        </p:txBody>
      </p:sp>
      <p:sp>
        <p:nvSpPr>
          <p:cNvPr id="11" name="TextBox 10">
            <a:extLst>
              <a:ext uri="{FF2B5EF4-FFF2-40B4-BE49-F238E27FC236}">
                <a16:creationId xmlns:a16="http://schemas.microsoft.com/office/drawing/2014/main" id="{967F3E53-6660-97AD-D0E6-ECC97C8C5F3F}"/>
              </a:ext>
            </a:extLst>
          </p:cNvPr>
          <p:cNvSpPr txBox="1"/>
          <p:nvPr/>
        </p:nvSpPr>
        <p:spPr>
          <a:xfrm>
            <a:off x="5288281" y="1147887"/>
            <a:ext cx="4181067" cy="492443"/>
          </a:xfrm>
          <a:prstGeom prst="rect">
            <a:avLst/>
          </a:prstGeom>
          <a:noFill/>
        </p:spPr>
        <p:txBody>
          <a:bodyPr wrap="square" rtlCol="0">
            <a:spAutoFit/>
          </a:bodyPr>
          <a:lstStyle/>
          <a:p>
            <a:r>
              <a:rPr lang="en-US" sz="2600" b="1" dirty="0">
                <a:solidFill>
                  <a:schemeClr val="accent5">
                    <a:lumMod val="50000"/>
                  </a:schemeClr>
                </a:solidFill>
              </a:rPr>
              <a:t>How it works </a:t>
            </a:r>
          </a:p>
        </p:txBody>
      </p:sp>
    </p:spTree>
    <p:extLst>
      <p:ext uri="{BB962C8B-B14F-4D97-AF65-F5344CB8AC3E}">
        <p14:creationId xmlns:p14="http://schemas.microsoft.com/office/powerpoint/2010/main" val="27971021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blue and white pattern&#10;&#10;Description automatically generated">
            <a:extLst>
              <a:ext uri="{FF2B5EF4-FFF2-40B4-BE49-F238E27FC236}">
                <a16:creationId xmlns:a16="http://schemas.microsoft.com/office/drawing/2014/main" id="{6A866C91-1E45-15DF-1A50-19A8E7A3068F}"/>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0" y="0"/>
            <a:ext cx="12206319" cy="6860318"/>
          </a:xfrm>
          <a:prstGeom prst="rect">
            <a:avLst/>
          </a:prstGeom>
        </p:spPr>
      </p:pic>
      <p:sp>
        <p:nvSpPr>
          <p:cNvPr id="2" name="TextBox 1">
            <a:extLst>
              <a:ext uri="{FF2B5EF4-FFF2-40B4-BE49-F238E27FC236}">
                <a16:creationId xmlns:a16="http://schemas.microsoft.com/office/drawing/2014/main" id="{FF91864F-7A89-BDB9-C776-4A92D613BC75}"/>
              </a:ext>
            </a:extLst>
          </p:cNvPr>
          <p:cNvSpPr txBox="1"/>
          <p:nvPr/>
        </p:nvSpPr>
        <p:spPr>
          <a:xfrm>
            <a:off x="694238" y="686002"/>
            <a:ext cx="5140742" cy="1015663"/>
          </a:xfrm>
          <a:prstGeom prst="rect">
            <a:avLst/>
          </a:prstGeom>
          <a:noFill/>
        </p:spPr>
        <p:txBody>
          <a:bodyPr wrap="square" lIns="91440" tIns="45720" rIns="91440" bIns="45720" rtlCol="0" anchor="t">
            <a:spAutoFit/>
          </a:bodyPr>
          <a:lstStyle/>
          <a:p>
            <a:r>
              <a:rPr lang="en-US" sz="6000" dirty="0">
                <a:solidFill>
                  <a:srgbClr val="482E59"/>
                </a:solidFill>
                <a:latin typeface="Bebas Neue" panose="020B0606020202050201" pitchFamily="34" charset="77"/>
              </a:rPr>
              <a:t>Objectives </a:t>
            </a:r>
            <a:endParaRPr lang="en-US"/>
          </a:p>
        </p:txBody>
      </p:sp>
      <p:sp>
        <p:nvSpPr>
          <p:cNvPr id="6" name="TextBox 5">
            <a:extLst>
              <a:ext uri="{FF2B5EF4-FFF2-40B4-BE49-F238E27FC236}">
                <a16:creationId xmlns:a16="http://schemas.microsoft.com/office/drawing/2014/main" id="{C53B059A-4C17-04F6-FD99-DEF4499B3B43}"/>
              </a:ext>
            </a:extLst>
          </p:cNvPr>
          <p:cNvSpPr txBox="1"/>
          <p:nvPr/>
        </p:nvSpPr>
        <p:spPr>
          <a:xfrm>
            <a:off x="697370" y="1710539"/>
            <a:ext cx="6547174" cy="400110"/>
          </a:xfrm>
          <a:prstGeom prst="rect">
            <a:avLst/>
          </a:prstGeom>
          <a:noFill/>
        </p:spPr>
        <p:txBody>
          <a:bodyPr wrap="square" lIns="91440" tIns="45720" rIns="91440" bIns="45720" rtlCol="0" anchor="t">
            <a:spAutoFit/>
          </a:bodyPr>
          <a:lstStyle/>
          <a:p>
            <a:r>
              <a:rPr lang="en-US" sz="2000" b="1" dirty="0">
                <a:solidFill>
                  <a:srgbClr val="482E59"/>
                </a:solidFill>
                <a:latin typeface="Arvo"/>
                <a:cs typeface="Calibri"/>
              </a:rPr>
              <a:t>By the end of this presentation, you will</a:t>
            </a:r>
            <a:r>
              <a:rPr lang="en-US" sz="2000" b="1" dirty="0">
                <a:solidFill>
                  <a:srgbClr val="000000"/>
                </a:solidFill>
                <a:latin typeface="Arvo"/>
                <a:cs typeface="Calibri"/>
              </a:rPr>
              <a:t>:</a:t>
            </a:r>
            <a:endParaRPr lang="en-US" sz="2000" b="1">
              <a:latin typeface="Arvo"/>
              <a:cs typeface="Calibri"/>
            </a:endParaRPr>
          </a:p>
        </p:txBody>
      </p:sp>
      <p:pic>
        <p:nvPicPr>
          <p:cNvPr id="14" name="Picture 13" descr="Man and woman dancing together">
            <a:extLst>
              <a:ext uri="{FF2B5EF4-FFF2-40B4-BE49-F238E27FC236}">
                <a16:creationId xmlns:a16="http://schemas.microsoft.com/office/drawing/2014/main" id="{3CAC629A-5CB3-55A1-27E8-3C560E8C6E4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339222" y="3822977"/>
            <a:ext cx="1929399" cy="2555836"/>
          </a:xfrm>
          <a:prstGeom prst="rect">
            <a:avLst/>
          </a:prstGeom>
        </p:spPr>
      </p:pic>
      <p:pic>
        <p:nvPicPr>
          <p:cNvPr id="23" name="Picture 22" descr="Nurse helping old woman">
            <a:extLst>
              <a:ext uri="{FF2B5EF4-FFF2-40B4-BE49-F238E27FC236}">
                <a16:creationId xmlns:a16="http://schemas.microsoft.com/office/drawing/2014/main" id="{D9A42F2B-2E2C-B70A-7520-2D84985072E9}"/>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9268621" y="3818493"/>
            <a:ext cx="2458368" cy="2560320"/>
          </a:xfrm>
          <a:prstGeom prst="rect">
            <a:avLst/>
          </a:prstGeom>
        </p:spPr>
      </p:pic>
      <p:sp>
        <p:nvSpPr>
          <p:cNvPr id="4" name="TextBox 3">
            <a:extLst>
              <a:ext uri="{FF2B5EF4-FFF2-40B4-BE49-F238E27FC236}">
                <a16:creationId xmlns:a16="http://schemas.microsoft.com/office/drawing/2014/main" id="{002590B0-EA1B-5F15-E720-0BC34C217D46}"/>
              </a:ext>
            </a:extLst>
          </p:cNvPr>
          <p:cNvSpPr txBox="1"/>
          <p:nvPr/>
        </p:nvSpPr>
        <p:spPr>
          <a:xfrm>
            <a:off x="696514" y="2345285"/>
            <a:ext cx="6468743" cy="3170099"/>
          </a:xfrm>
          <a:prstGeom prst="rect">
            <a:avLst/>
          </a:prstGeom>
          <a:noFill/>
        </p:spPr>
        <p:txBody>
          <a:bodyPr wrap="square" lIns="91440" tIns="45720" rIns="91440" bIns="45720" anchor="t">
            <a:spAutoFit/>
          </a:bodyPr>
          <a:lstStyle/>
          <a:p>
            <a:pPr marL="342900" indent="-342900">
              <a:buFont typeface="Arial" panose="020B0604020202020204" pitchFamily="34" charset="0"/>
              <a:buChar char="•"/>
            </a:pPr>
            <a:r>
              <a:rPr lang="en-US" sz="2000" dirty="0">
                <a:solidFill>
                  <a:schemeClr val="accent5">
                    <a:lumMod val="50000"/>
                  </a:schemeClr>
                </a:solidFill>
                <a:latin typeface="Arvo"/>
                <a:cs typeface="Calibri"/>
              </a:rPr>
              <a:t>Better understand the concept known as the “Graying of America”</a:t>
            </a:r>
          </a:p>
          <a:p>
            <a:pPr marL="342900" indent="-342900">
              <a:buFont typeface="Arial" panose="020B0604020202020204" pitchFamily="34" charset="0"/>
              <a:buChar char="•"/>
            </a:pPr>
            <a:endParaRPr lang="en-US" sz="2000" dirty="0">
              <a:solidFill>
                <a:schemeClr val="accent5">
                  <a:lumMod val="50000"/>
                </a:schemeClr>
              </a:solidFill>
              <a:latin typeface="Arvo"/>
              <a:cs typeface="Calibri"/>
            </a:endParaRPr>
          </a:p>
          <a:p>
            <a:pPr marL="342900" indent="-342900">
              <a:buFont typeface="Arial" panose="020B0604020202020204" pitchFamily="34" charset="0"/>
              <a:buChar char="•"/>
            </a:pPr>
            <a:r>
              <a:rPr lang="en-US" sz="2000" dirty="0">
                <a:solidFill>
                  <a:schemeClr val="accent5">
                    <a:lumMod val="50000"/>
                  </a:schemeClr>
                </a:solidFill>
                <a:latin typeface="Arvo"/>
                <a:cs typeface="Calibri"/>
              </a:rPr>
              <a:t>Have a clear understanding of the challenges, ethical considerations, and potential solutions</a:t>
            </a:r>
          </a:p>
          <a:p>
            <a:pPr marL="342900" indent="-342900">
              <a:buFont typeface="Arial" panose="020B0604020202020204" pitchFamily="34" charset="0"/>
              <a:buChar char="•"/>
            </a:pPr>
            <a:endParaRPr lang="en-US" sz="2000" dirty="0">
              <a:solidFill>
                <a:schemeClr val="accent5">
                  <a:lumMod val="50000"/>
                </a:schemeClr>
              </a:solidFill>
              <a:latin typeface="Arvo"/>
              <a:cs typeface="Calibri"/>
            </a:endParaRPr>
          </a:p>
          <a:p>
            <a:pPr marL="342900" indent="-342900">
              <a:buFont typeface="Arial" panose="020B0604020202020204" pitchFamily="34" charset="0"/>
              <a:buChar char="•"/>
            </a:pPr>
            <a:r>
              <a:rPr lang="en-US" sz="2000" dirty="0">
                <a:solidFill>
                  <a:schemeClr val="accent5">
                    <a:lumMod val="50000"/>
                  </a:schemeClr>
                </a:solidFill>
                <a:latin typeface="Arvo"/>
                <a:cs typeface="Calibri"/>
              </a:rPr>
              <a:t>Understand The Blue Zones</a:t>
            </a:r>
            <a:r>
              <a:rPr lang="en-US" sz="2000" b="1" baseline="30000" dirty="0">
                <a:solidFill>
                  <a:schemeClr val="accent5">
                    <a:lumMod val="50000"/>
                  </a:schemeClr>
                </a:solidFill>
                <a:latin typeface="Arvo"/>
                <a:ea typeface="+mn-lt"/>
                <a:cs typeface="+mn-lt"/>
              </a:rPr>
              <a:t>®</a:t>
            </a:r>
            <a:r>
              <a:rPr lang="en-US" sz="2000" dirty="0">
                <a:solidFill>
                  <a:schemeClr val="accent5">
                    <a:lumMod val="50000"/>
                  </a:schemeClr>
                </a:solidFill>
                <a:latin typeface="Arvo"/>
                <a:cs typeface="Calibri"/>
              </a:rPr>
              <a:t> and why they are important</a:t>
            </a:r>
          </a:p>
          <a:p>
            <a:pPr marL="342900" indent="-342900">
              <a:buFont typeface="Arial" panose="020B0604020202020204" pitchFamily="34" charset="0"/>
              <a:buChar char="•"/>
            </a:pPr>
            <a:endParaRPr lang="en-US" sz="2000" dirty="0">
              <a:solidFill>
                <a:schemeClr val="accent5">
                  <a:lumMod val="50000"/>
                </a:schemeClr>
              </a:solidFill>
              <a:latin typeface="Arvo"/>
              <a:cs typeface="Calibri"/>
            </a:endParaRPr>
          </a:p>
          <a:p>
            <a:pPr marL="342900" indent="-342900">
              <a:buFont typeface="Arial" panose="020B0604020202020204" pitchFamily="34" charset="0"/>
              <a:buChar char="•"/>
            </a:pPr>
            <a:r>
              <a:rPr lang="en-US" sz="2000" dirty="0">
                <a:solidFill>
                  <a:schemeClr val="accent5">
                    <a:lumMod val="50000"/>
                  </a:schemeClr>
                </a:solidFill>
                <a:latin typeface="Arvo"/>
                <a:cs typeface="Calibri"/>
              </a:rPr>
              <a:t>See how New Mexico is dedicated to healthy aging to 100 and beyond</a:t>
            </a:r>
          </a:p>
        </p:txBody>
      </p:sp>
      <p:pic>
        <p:nvPicPr>
          <p:cNvPr id="9" name="Picture 8" descr="Old women in retirement home">
            <a:extLst>
              <a:ext uri="{FF2B5EF4-FFF2-40B4-BE49-F238E27FC236}">
                <a16:creationId xmlns:a16="http://schemas.microsoft.com/office/drawing/2014/main" id="{5E8B9463-62C0-E798-0ACD-18A1B2A2B6A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339222" y="690031"/>
            <a:ext cx="4387767" cy="2919356"/>
          </a:xfrm>
          <a:prstGeom prst="rect">
            <a:avLst/>
          </a:prstGeom>
        </p:spPr>
      </p:pic>
    </p:spTree>
    <p:extLst>
      <p:ext uri="{BB962C8B-B14F-4D97-AF65-F5344CB8AC3E}">
        <p14:creationId xmlns:p14="http://schemas.microsoft.com/office/powerpoint/2010/main" val="10957140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blue and green pattern&#10;&#10;Description automatically generated">
            <a:extLst>
              <a:ext uri="{FF2B5EF4-FFF2-40B4-BE49-F238E27FC236}">
                <a16:creationId xmlns:a16="http://schemas.microsoft.com/office/drawing/2014/main" id="{07A968C9-9B75-A406-F246-D0C9161E816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636104" cy="6858000"/>
          </a:xfrm>
          <a:prstGeom prst="rect">
            <a:avLst/>
          </a:prstGeom>
        </p:spPr>
      </p:pic>
      <p:sp>
        <p:nvSpPr>
          <p:cNvPr id="4" name="TextBox 3">
            <a:extLst>
              <a:ext uri="{FF2B5EF4-FFF2-40B4-BE49-F238E27FC236}">
                <a16:creationId xmlns:a16="http://schemas.microsoft.com/office/drawing/2014/main" id="{AC8D59BE-3CED-E529-598E-A2752A46DBA6}"/>
              </a:ext>
            </a:extLst>
          </p:cNvPr>
          <p:cNvSpPr txBox="1"/>
          <p:nvPr/>
        </p:nvSpPr>
        <p:spPr>
          <a:xfrm>
            <a:off x="914883" y="1386671"/>
            <a:ext cx="10836113" cy="4524315"/>
          </a:xfrm>
          <a:prstGeom prst="rect">
            <a:avLst/>
          </a:prstGeom>
          <a:noFill/>
        </p:spPr>
        <p:txBody>
          <a:bodyPr wrap="square" lIns="91440" tIns="45720" rIns="91440" bIns="45720" anchor="t">
            <a:spAutoFit/>
          </a:bodyPr>
          <a:lstStyle/>
          <a:p>
            <a:r>
              <a:rPr lang="en-US" i="1" dirty="0">
                <a:effectLst/>
                <a:latin typeface="Arvo"/>
              </a:rPr>
              <a:t>Addressing healthcare costs of an aging population through digital transformation</a:t>
            </a:r>
            <a:r>
              <a:rPr lang="en-US" i="1" dirty="0">
                <a:latin typeface="Arvo"/>
              </a:rPr>
              <a:t>. </a:t>
            </a:r>
            <a:r>
              <a:rPr lang="en-US" i="1" dirty="0">
                <a:effectLst/>
                <a:latin typeface="Arvo"/>
              </a:rPr>
              <a:t>Wolters Kluwer</a:t>
            </a:r>
            <a:r>
              <a:rPr lang="en-US" dirty="0">
                <a:effectLst/>
                <a:latin typeface="Arvo"/>
              </a:rPr>
              <a:t>. Available at: https://www.wolterskluwer.com/en/expert-insights/addressing-healthcare-costs-of-an-aging-population-through-digital-transformation (Accessed: 08 July 2024). </a:t>
            </a:r>
          </a:p>
          <a:p>
            <a:endParaRPr lang="en-US" dirty="0">
              <a:latin typeface="Arvo"/>
            </a:endParaRPr>
          </a:p>
          <a:p>
            <a:r>
              <a:rPr lang="en-US" err="1">
                <a:effectLst/>
                <a:latin typeface="Arvo"/>
              </a:rPr>
              <a:t>Libretexts</a:t>
            </a:r>
            <a:r>
              <a:rPr lang="en-US" dirty="0">
                <a:effectLst/>
                <a:latin typeface="Arvo"/>
              </a:rPr>
              <a:t> (2023) </a:t>
            </a:r>
            <a:r>
              <a:rPr lang="en-US" i="1" dirty="0">
                <a:effectLst/>
                <a:latin typeface="Arvo"/>
              </a:rPr>
              <a:t>10.4: The ‘graying’ population and life expectancy</a:t>
            </a:r>
            <a:r>
              <a:rPr lang="en-US" dirty="0">
                <a:effectLst/>
                <a:latin typeface="Arvo"/>
              </a:rPr>
              <a:t>, </a:t>
            </a:r>
            <a:r>
              <a:rPr lang="en-US" i="1" dirty="0">
                <a:effectLst/>
                <a:latin typeface="Arvo"/>
              </a:rPr>
              <a:t>Social Sci </a:t>
            </a:r>
            <a:r>
              <a:rPr lang="en-US" i="1" err="1">
                <a:effectLst/>
                <a:latin typeface="Arvo"/>
              </a:rPr>
              <a:t>LibreTexts</a:t>
            </a:r>
            <a:r>
              <a:rPr lang="en-US" dirty="0">
                <a:effectLst/>
                <a:latin typeface="Arvo"/>
              </a:rPr>
              <a:t>. Available at: https://socialsci.libretexts.org/Bookshelves/Human_Development/Lifespan_Development_(Lumen)/10:_Late_Adulthood/10.04:_The_Graying_Population_and_Life_Expectancy (Accessed: 08 July 2024). </a:t>
            </a:r>
          </a:p>
          <a:p>
            <a:endParaRPr lang="en-US" dirty="0">
              <a:latin typeface="Arvo"/>
            </a:endParaRPr>
          </a:p>
          <a:p>
            <a:r>
              <a:rPr lang="en-US" i="1" dirty="0">
                <a:effectLst/>
                <a:latin typeface="Arvo"/>
              </a:rPr>
              <a:t>Live better, longer</a:t>
            </a:r>
            <a:r>
              <a:rPr lang="en-US" dirty="0">
                <a:effectLst/>
                <a:latin typeface="Arvo"/>
              </a:rPr>
              <a:t> (2024) </a:t>
            </a:r>
            <a:r>
              <a:rPr lang="en-US" i="1" dirty="0">
                <a:effectLst/>
                <a:latin typeface="Arvo"/>
              </a:rPr>
              <a:t>Blue Zones</a:t>
            </a:r>
            <a:r>
              <a:rPr lang="en-US" dirty="0">
                <a:effectLst/>
                <a:latin typeface="Arvo"/>
              </a:rPr>
              <a:t>. Available at: https://www.bluezones.com/ (Accessed: 08 July 2024). </a:t>
            </a:r>
          </a:p>
          <a:p>
            <a:r>
              <a:rPr lang="en-US" dirty="0">
                <a:effectLst/>
                <a:latin typeface="Arvo"/>
              </a:rPr>
              <a:t>Improvement, R. on P.H. (2015) </a:t>
            </a:r>
          </a:p>
          <a:p>
            <a:endParaRPr lang="en-US" i="1" dirty="0">
              <a:latin typeface="Arvo"/>
            </a:endParaRPr>
          </a:p>
          <a:p>
            <a:r>
              <a:rPr lang="en-US" i="1" dirty="0">
                <a:effectLst/>
                <a:latin typeface="Arvo"/>
              </a:rPr>
              <a:t>Lessons from the blue zones®</a:t>
            </a:r>
            <a:r>
              <a:rPr lang="en-US" dirty="0">
                <a:effectLst/>
                <a:latin typeface="Arvo"/>
              </a:rPr>
              <a:t>, </a:t>
            </a:r>
            <a:r>
              <a:rPr lang="en-US" i="1" dirty="0">
                <a:effectLst/>
                <a:latin typeface="Arvo"/>
              </a:rPr>
              <a:t>Business Engagement in Building Healthy Communities: Workshop Summary.</a:t>
            </a:r>
            <a:r>
              <a:rPr lang="en-US" dirty="0">
                <a:effectLst/>
                <a:latin typeface="Arvo"/>
              </a:rPr>
              <a:t> Available at: https://www.ncbi.nlm.nih.gov/books/NBK298903/ (Accessed: 08 July 2024). </a:t>
            </a:r>
          </a:p>
          <a:p>
            <a:endParaRPr lang="en-US" dirty="0">
              <a:latin typeface="Arvo"/>
            </a:endParaRPr>
          </a:p>
          <a:p>
            <a:r>
              <a:rPr lang="en-US" i="1" dirty="0">
                <a:effectLst/>
                <a:latin typeface="Arvo"/>
              </a:rPr>
              <a:t>Population aging: Facts, challenges, and responses</a:t>
            </a:r>
            <a:r>
              <a:rPr lang="en-US" dirty="0">
                <a:effectLst/>
                <a:latin typeface="Arvo"/>
              </a:rPr>
              <a:t>. Available at: https://www.hsph.harvard.edu/wp-content/uploads/sites/1288/2013/10/PGDA_WP_71.pdf (Accessed: 08 July 2024). </a:t>
            </a:r>
          </a:p>
        </p:txBody>
      </p:sp>
      <p:sp>
        <p:nvSpPr>
          <p:cNvPr id="5" name="TextBox 4">
            <a:extLst>
              <a:ext uri="{FF2B5EF4-FFF2-40B4-BE49-F238E27FC236}">
                <a16:creationId xmlns:a16="http://schemas.microsoft.com/office/drawing/2014/main" id="{3C476AA5-6D75-A502-4BA4-0FFCB284553F}"/>
              </a:ext>
            </a:extLst>
          </p:cNvPr>
          <p:cNvSpPr txBox="1"/>
          <p:nvPr/>
        </p:nvSpPr>
        <p:spPr>
          <a:xfrm>
            <a:off x="912019" y="433414"/>
            <a:ext cx="2901704" cy="830997"/>
          </a:xfrm>
          <a:prstGeom prst="rect">
            <a:avLst/>
          </a:prstGeom>
          <a:noFill/>
        </p:spPr>
        <p:txBody>
          <a:bodyPr wrap="square" lIns="91440" tIns="45720" rIns="91440" bIns="45720" rtlCol="0" anchor="t">
            <a:spAutoFit/>
          </a:bodyPr>
          <a:lstStyle/>
          <a:p>
            <a:r>
              <a:rPr lang="en-US" sz="4800" dirty="0">
                <a:solidFill>
                  <a:srgbClr val="482E59"/>
                </a:solidFill>
                <a:latin typeface="Bebas Neue"/>
              </a:rPr>
              <a:t>REFERENCES</a:t>
            </a:r>
            <a:endParaRPr lang="en-US" sz="4800"/>
          </a:p>
        </p:txBody>
      </p:sp>
    </p:spTree>
    <p:extLst>
      <p:ext uri="{BB962C8B-B14F-4D97-AF65-F5344CB8AC3E}">
        <p14:creationId xmlns:p14="http://schemas.microsoft.com/office/powerpoint/2010/main" val="11251464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blue and green pattern&#10;&#10;Description automatically generated">
            <a:extLst>
              <a:ext uri="{FF2B5EF4-FFF2-40B4-BE49-F238E27FC236}">
                <a16:creationId xmlns:a16="http://schemas.microsoft.com/office/drawing/2014/main" id="{07A968C9-9B75-A406-F246-D0C9161E816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636104" cy="6858000"/>
          </a:xfrm>
          <a:prstGeom prst="rect">
            <a:avLst/>
          </a:prstGeom>
        </p:spPr>
      </p:pic>
      <p:sp>
        <p:nvSpPr>
          <p:cNvPr id="3" name="TextBox 2">
            <a:extLst>
              <a:ext uri="{FF2B5EF4-FFF2-40B4-BE49-F238E27FC236}">
                <a16:creationId xmlns:a16="http://schemas.microsoft.com/office/drawing/2014/main" id="{EDACFC53-40C0-2C62-0787-16A88E649DB2}"/>
              </a:ext>
            </a:extLst>
          </p:cNvPr>
          <p:cNvSpPr txBox="1"/>
          <p:nvPr/>
        </p:nvSpPr>
        <p:spPr>
          <a:xfrm>
            <a:off x="881198" y="1543385"/>
            <a:ext cx="10782300" cy="4524315"/>
          </a:xfrm>
          <a:prstGeom prst="rect">
            <a:avLst/>
          </a:prstGeom>
          <a:noFill/>
        </p:spPr>
        <p:txBody>
          <a:bodyPr wrap="square" lIns="91440" tIns="45720" rIns="91440" bIns="45720" anchor="t">
            <a:spAutoFit/>
          </a:bodyPr>
          <a:lstStyle/>
          <a:p>
            <a:r>
              <a:rPr lang="en-US" i="1" dirty="0">
                <a:solidFill>
                  <a:schemeClr val="accent5">
                    <a:lumMod val="50000"/>
                  </a:schemeClr>
                </a:solidFill>
                <a:effectLst/>
                <a:latin typeface="Arvo"/>
              </a:rPr>
              <a:t>PubMed</a:t>
            </a:r>
            <a:r>
              <a:rPr lang="en-US" i="1" dirty="0">
                <a:solidFill>
                  <a:schemeClr val="accent5">
                    <a:lumMod val="50000"/>
                  </a:schemeClr>
                </a:solidFill>
                <a:latin typeface="Arvo"/>
              </a:rPr>
              <a:t>. </a:t>
            </a:r>
            <a:r>
              <a:rPr lang="en-US" i="1" dirty="0">
                <a:solidFill>
                  <a:schemeClr val="accent5">
                    <a:lumMod val="50000"/>
                  </a:schemeClr>
                </a:solidFill>
                <a:effectLst/>
                <a:latin typeface="Arvo"/>
              </a:rPr>
              <a:t>National Center for Biotechnology Information</a:t>
            </a:r>
            <a:r>
              <a:rPr lang="en-US" dirty="0">
                <a:solidFill>
                  <a:schemeClr val="accent5">
                    <a:lumMod val="50000"/>
                  </a:schemeClr>
                </a:solidFill>
                <a:effectLst/>
                <a:latin typeface="Arvo"/>
              </a:rPr>
              <a:t>. Available at: https://pubmed.ncbi.nlm.nih.gov/ (Accessed: 08 July 2024). </a:t>
            </a:r>
          </a:p>
          <a:p>
            <a:endParaRPr lang="en-US" dirty="0">
              <a:solidFill>
                <a:schemeClr val="accent5">
                  <a:lumMod val="50000"/>
                </a:schemeClr>
              </a:solidFill>
              <a:latin typeface="Arvo"/>
            </a:endParaRPr>
          </a:p>
          <a:p>
            <a:r>
              <a:rPr lang="en-US" dirty="0">
                <a:solidFill>
                  <a:schemeClr val="accent5">
                    <a:lumMod val="50000"/>
                  </a:schemeClr>
                </a:solidFill>
                <a:effectLst/>
                <a:latin typeface="Arvo"/>
              </a:rPr>
              <a:t>Sade, R.M. (2012) </a:t>
            </a:r>
            <a:r>
              <a:rPr lang="en-US" i="1" dirty="0">
                <a:solidFill>
                  <a:schemeClr val="accent5">
                    <a:lumMod val="50000"/>
                  </a:schemeClr>
                </a:solidFill>
                <a:effectLst/>
                <a:latin typeface="Arvo"/>
              </a:rPr>
              <a:t>The graying of </a:t>
            </a:r>
            <a:r>
              <a:rPr lang="en-US" i="1" err="1">
                <a:solidFill>
                  <a:schemeClr val="accent5">
                    <a:lumMod val="50000"/>
                  </a:schemeClr>
                </a:solidFill>
                <a:effectLst/>
                <a:latin typeface="Arvo"/>
              </a:rPr>
              <a:t>america</a:t>
            </a:r>
            <a:r>
              <a:rPr lang="en-US" i="1" dirty="0">
                <a:solidFill>
                  <a:schemeClr val="accent5">
                    <a:lumMod val="50000"/>
                  </a:schemeClr>
                </a:solidFill>
                <a:effectLst/>
                <a:latin typeface="Arvo"/>
              </a:rPr>
              <a:t>: Challenges and controversies</a:t>
            </a:r>
            <a:r>
              <a:rPr lang="en-US" dirty="0">
                <a:solidFill>
                  <a:schemeClr val="accent5">
                    <a:lumMod val="50000"/>
                  </a:schemeClr>
                </a:solidFill>
                <a:effectLst/>
                <a:latin typeface="Arvo"/>
              </a:rPr>
              <a:t>, </a:t>
            </a:r>
            <a:r>
              <a:rPr lang="en-US" i="1" dirty="0">
                <a:solidFill>
                  <a:schemeClr val="accent5">
                    <a:lumMod val="50000"/>
                  </a:schemeClr>
                </a:solidFill>
                <a:effectLst/>
                <a:latin typeface="Arvo"/>
              </a:rPr>
              <a:t>The Journal of law, medicine &amp; ethics : a journal of the American Society of Law, Medicine &amp; Ethics</a:t>
            </a:r>
            <a:r>
              <a:rPr lang="en-US" dirty="0">
                <a:solidFill>
                  <a:schemeClr val="accent5">
                    <a:lumMod val="50000"/>
                  </a:schemeClr>
                </a:solidFill>
                <a:effectLst/>
                <a:latin typeface="Arvo"/>
              </a:rPr>
              <a:t>. Available at: https://www.ncbi.nlm.nih.gov/pmc/articles/PMC4501019/ (Accessed: 08 July 2024). </a:t>
            </a:r>
          </a:p>
          <a:p>
            <a:endParaRPr lang="en-US" dirty="0">
              <a:solidFill>
                <a:schemeClr val="accent5">
                  <a:lumMod val="50000"/>
                </a:schemeClr>
              </a:solidFill>
              <a:latin typeface="Arvo"/>
            </a:endParaRPr>
          </a:p>
          <a:p>
            <a:r>
              <a:rPr lang="en-US" dirty="0">
                <a:solidFill>
                  <a:schemeClr val="accent5">
                    <a:lumMod val="50000"/>
                  </a:schemeClr>
                </a:solidFill>
                <a:effectLst/>
                <a:latin typeface="Arvo"/>
              </a:rPr>
              <a:t>Shrivastava, S.R.B.L., Shrivastava, P.S. and Ramasamy, J. (2013) </a:t>
            </a:r>
            <a:r>
              <a:rPr lang="en-US" i="1" dirty="0">
                <a:solidFill>
                  <a:schemeClr val="accent5">
                    <a:lumMod val="50000"/>
                  </a:schemeClr>
                </a:solidFill>
                <a:effectLst/>
                <a:latin typeface="Arvo"/>
              </a:rPr>
              <a:t>Health-care of elderly: Determinants, needs and services</a:t>
            </a:r>
            <a:r>
              <a:rPr lang="en-US" dirty="0">
                <a:solidFill>
                  <a:schemeClr val="accent5">
                    <a:lumMod val="50000"/>
                  </a:schemeClr>
                </a:solidFill>
                <a:effectLst/>
                <a:latin typeface="Arvo"/>
              </a:rPr>
              <a:t>, </a:t>
            </a:r>
            <a:r>
              <a:rPr lang="en-US" i="1" dirty="0">
                <a:solidFill>
                  <a:schemeClr val="accent5">
                    <a:lumMod val="50000"/>
                  </a:schemeClr>
                </a:solidFill>
                <a:effectLst/>
                <a:latin typeface="Arvo"/>
              </a:rPr>
              <a:t>International journal of preventive medicine</a:t>
            </a:r>
            <a:r>
              <a:rPr lang="en-US" dirty="0">
                <a:solidFill>
                  <a:schemeClr val="accent5">
                    <a:lumMod val="50000"/>
                  </a:schemeClr>
                </a:solidFill>
                <a:effectLst/>
                <a:latin typeface="Arvo"/>
              </a:rPr>
              <a:t>. Available at: https://www.ncbi.nlm.nih.gov/pmc/articles/PMC3843313/ (Accessed: 08 July 2024). </a:t>
            </a:r>
          </a:p>
          <a:p>
            <a:endParaRPr lang="en-US" dirty="0">
              <a:solidFill>
                <a:schemeClr val="accent5">
                  <a:lumMod val="50000"/>
                </a:schemeClr>
              </a:solidFill>
              <a:latin typeface="Arvo"/>
            </a:endParaRPr>
          </a:p>
          <a:p>
            <a:r>
              <a:rPr lang="en-US" i="1" dirty="0">
                <a:solidFill>
                  <a:schemeClr val="accent5">
                    <a:lumMod val="50000"/>
                  </a:schemeClr>
                </a:solidFill>
                <a:effectLst/>
                <a:latin typeface="Arvo"/>
              </a:rPr>
              <a:t>U.S. Census Bureau </a:t>
            </a:r>
            <a:r>
              <a:rPr lang="en-US" i="1" err="1">
                <a:solidFill>
                  <a:schemeClr val="accent5">
                    <a:lumMod val="50000"/>
                  </a:schemeClr>
                </a:solidFill>
                <a:effectLst/>
                <a:latin typeface="Arvo"/>
              </a:rPr>
              <a:t>quickfacts</a:t>
            </a:r>
            <a:r>
              <a:rPr lang="en-US" i="1" dirty="0">
                <a:solidFill>
                  <a:schemeClr val="accent5">
                    <a:lumMod val="50000"/>
                  </a:schemeClr>
                </a:solidFill>
                <a:effectLst/>
                <a:latin typeface="Arvo"/>
              </a:rPr>
              <a:t>: New Mexico</a:t>
            </a:r>
            <a:r>
              <a:rPr lang="en-US" dirty="0">
                <a:solidFill>
                  <a:schemeClr val="accent5">
                    <a:lumMod val="50000"/>
                  </a:schemeClr>
                </a:solidFill>
                <a:effectLst/>
                <a:latin typeface="Arvo"/>
              </a:rPr>
              <a:t>. Available at: https://www.census.gov/quickfacts/table/PST045215/35 (Accessed: 08 July 2024). </a:t>
            </a:r>
          </a:p>
          <a:p>
            <a:endParaRPr lang="en-US" dirty="0">
              <a:solidFill>
                <a:schemeClr val="accent5">
                  <a:lumMod val="50000"/>
                </a:schemeClr>
              </a:solidFill>
              <a:effectLst/>
              <a:latin typeface="Arvo"/>
            </a:endParaRPr>
          </a:p>
          <a:p>
            <a:r>
              <a:rPr lang="en-US" dirty="0">
                <a:solidFill>
                  <a:schemeClr val="accent5">
                    <a:lumMod val="50000"/>
                  </a:schemeClr>
                </a:solidFill>
                <a:effectLst/>
                <a:latin typeface="Arvo"/>
              </a:rPr>
              <a:t>Vespa, J. (2021) </a:t>
            </a:r>
            <a:r>
              <a:rPr lang="en-US" i="1" dirty="0">
                <a:solidFill>
                  <a:schemeClr val="accent5">
                    <a:lumMod val="50000"/>
                  </a:schemeClr>
                </a:solidFill>
                <a:effectLst/>
                <a:latin typeface="Arvo"/>
              </a:rPr>
              <a:t>The U.S. joins other countries with large aging populations</a:t>
            </a:r>
            <a:r>
              <a:rPr lang="en-US" dirty="0">
                <a:solidFill>
                  <a:schemeClr val="accent5">
                    <a:lumMod val="50000"/>
                  </a:schemeClr>
                </a:solidFill>
                <a:effectLst/>
                <a:latin typeface="Arvo"/>
              </a:rPr>
              <a:t>, </a:t>
            </a:r>
            <a:r>
              <a:rPr lang="en-US" i="1" dirty="0">
                <a:solidFill>
                  <a:schemeClr val="accent5">
                    <a:lumMod val="50000"/>
                  </a:schemeClr>
                </a:solidFill>
                <a:effectLst/>
                <a:latin typeface="Arvo"/>
              </a:rPr>
              <a:t>Census.gov</a:t>
            </a:r>
            <a:r>
              <a:rPr lang="en-US" dirty="0">
                <a:solidFill>
                  <a:schemeClr val="accent5">
                    <a:lumMod val="50000"/>
                  </a:schemeClr>
                </a:solidFill>
                <a:effectLst/>
                <a:latin typeface="Arvo"/>
              </a:rPr>
              <a:t>. </a:t>
            </a:r>
          </a:p>
          <a:p>
            <a:r>
              <a:rPr lang="en-US" dirty="0">
                <a:solidFill>
                  <a:schemeClr val="accent5">
                    <a:lumMod val="50000"/>
                  </a:schemeClr>
                </a:solidFill>
                <a:effectLst/>
                <a:latin typeface="Arvo"/>
              </a:rPr>
              <a:t>Available at: https://www.census.gov/library/stories/2018/03/graying-america.html (Accessed: 08 July 2024). </a:t>
            </a:r>
          </a:p>
        </p:txBody>
      </p:sp>
      <p:sp>
        <p:nvSpPr>
          <p:cNvPr id="5" name="TextBox 4">
            <a:extLst>
              <a:ext uri="{FF2B5EF4-FFF2-40B4-BE49-F238E27FC236}">
                <a16:creationId xmlns:a16="http://schemas.microsoft.com/office/drawing/2014/main" id="{5F8927A9-0774-2F4C-796D-C64964671784}"/>
              </a:ext>
            </a:extLst>
          </p:cNvPr>
          <p:cNvSpPr txBox="1"/>
          <p:nvPr/>
        </p:nvSpPr>
        <p:spPr>
          <a:xfrm>
            <a:off x="875734" y="433414"/>
            <a:ext cx="7921227" cy="830997"/>
          </a:xfrm>
          <a:prstGeom prst="rect">
            <a:avLst/>
          </a:prstGeom>
          <a:noFill/>
        </p:spPr>
        <p:txBody>
          <a:bodyPr wrap="square" lIns="91440" tIns="45720" rIns="91440" bIns="45720" rtlCol="0" anchor="t">
            <a:spAutoFit/>
          </a:bodyPr>
          <a:lstStyle/>
          <a:p>
            <a:r>
              <a:rPr lang="en-US" sz="4800" dirty="0">
                <a:solidFill>
                  <a:srgbClr val="482E59"/>
                </a:solidFill>
                <a:latin typeface="Bebas Neue"/>
              </a:rPr>
              <a:t>REFERENCES (Publications, cont.)</a:t>
            </a:r>
            <a:endParaRPr lang="en-US" sz="4800" dirty="0"/>
          </a:p>
        </p:txBody>
      </p:sp>
    </p:spTree>
    <p:extLst>
      <p:ext uri="{BB962C8B-B14F-4D97-AF65-F5344CB8AC3E}">
        <p14:creationId xmlns:p14="http://schemas.microsoft.com/office/powerpoint/2010/main" val="27395511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2A9B8D"/>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9FCDE15-8555-EEDF-F242-1B4E61723104}"/>
              </a:ext>
            </a:extLst>
          </p:cNvPr>
          <p:cNvSpPr txBox="1"/>
          <p:nvPr/>
        </p:nvSpPr>
        <p:spPr>
          <a:xfrm>
            <a:off x="3054699" y="1296237"/>
            <a:ext cx="6099349" cy="1169551"/>
          </a:xfrm>
          <a:prstGeom prst="rect">
            <a:avLst/>
          </a:prstGeom>
          <a:noFill/>
        </p:spPr>
        <p:txBody>
          <a:bodyPr wrap="square" lIns="91440" tIns="45720" rIns="91440" bIns="45720" rtlCol="0" anchor="t">
            <a:spAutoFit/>
          </a:bodyPr>
          <a:lstStyle/>
          <a:p>
            <a:pPr algn="ctr"/>
            <a:r>
              <a:rPr lang="en-US" sz="7000" dirty="0">
                <a:solidFill>
                  <a:schemeClr val="bg1"/>
                </a:solidFill>
                <a:latin typeface="Bebas Neue"/>
              </a:rPr>
              <a:t>THANK YOU! </a:t>
            </a:r>
          </a:p>
        </p:txBody>
      </p:sp>
      <p:sp>
        <p:nvSpPr>
          <p:cNvPr id="3" name="TextBox 2">
            <a:extLst>
              <a:ext uri="{FF2B5EF4-FFF2-40B4-BE49-F238E27FC236}">
                <a16:creationId xmlns:a16="http://schemas.microsoft.com/office/drawing/2014/main" id="{5939BDED-8C98-0CC0-C0DB-2672D53C1DFA}"/>
              </a:ext>
            </a:extLst>
          </p:cNvPr>
          <p:cNvSpPr txBox="1"/>
          <p:nvPr/>
        </p:nvSpPr>
        <p:spPr>
          <a:xfrm>
            <a:off x="3819863" y="2843869"/>
            <a:ext cx="4551903" cy="861774"/>
          </a:xfrm>
          <a:prstGeom prst="rect">
            <a:avLst/>
          </a:prstGeom>
          <a:noFill/>
        </p:spPr>
        <p:txBody>
          <a:bodyPr wrap="square" lIns="91440" tIns="45720" rIns="91440" bIns="45720" rtlCol="0" anchor="t">
            <a:spAutoFit/>
          </a:bodyPr>
          <a:lstStyle/>
          <a:p>
            <a:pPr algn="ctr"/>
            <a:r>
              <a:rPr lang="en-US" sz="5000" dirty="0">
                <a:solidFill>
                  <a:schemeClr val="bg1"/>
                </a:solidFill>
                <a:latin typeface="Arvo"/>
              </a:rPr>
              <a:t>Questions?</a:t>
            </a:r>
          </a:p>
        </p:txBody>
      </p:sp>
      <p:sp>
        <p:nvSpPr>
          <p:cNvPr id="4" name="TextBox 3">
            <a:extLst>
              <a:ext uri="{FF2B5EF4-FFF2-40B4-BE49-F238E27FC236}">
                <a16:creationId xmlns:a16="http://schemas.microsoft.com/office/drawing/2014/main" id="{FDA883AD-DA54-49F8-DB39-018894749A88}"/>
              </a:ext>
            </a:extLst>
          </p:cNvPr>
          <p:cNvSpPr txBox="1"/>
          <p:nvPr/>
        </p:nvSpPr>
        <p:spPr>
          <a:xfrm>
            <a:off x="2403230" y="4401178"/>
            <a:ext cx="7385539" cy="2031325"/>
          </a:xfrm>
          <a:prstGeom prst="rect">
            <a:avLst/>
          </a:prstGeom>
          <a:noFill/>
        </p:spPr>
        <p:txBody>
          <a:bodyPr wrap="square" lIns="91440" tIns="45720" rIns="91440" bIns="45720" rtlCol="0" anchor="t">
            <a:spAutoFit/>
          </a:bodyPr>
          <a:lstStyle/>
          <a:p>
            <a:pPr algn="ctr"/>
            <a:r>
              <a:rPr lang="en-US" sz="3400" dirty="0">
                <a:solidFill>
                  <a:schemeClr val="bg1"/>
                </a:solidFill>
                <a:latin typeface="Arvo"/>
              </a:rPr>
              <a:t>Contact:</a:t>
            </a:r>
          </a:p>
          <a:p>
            <a:pPr algn="ctr"/>
            <a:r>
              <a:rPr lang="en-US" sz="3400" dirty="0">
                <a:solidFill>
                  <a:schemeClr val="bg1"/>
                </a:solidFill>
                <a:latin typeface="Arvo"/>
              </a:rPr>
              <a:t>Roberta.Farley@altsd.nm.gov</a:t>
            </a:r>
          </a:p>
          <a:p>
            <a:pPr algn="ctr"/>
            <a:r>
              <a:rPr lang="en-US" sz="3400" dirty="0">
                <a:solidFill>
                  <a:schemeClr val="bg1"/>
                </a:solidFill>
                <a:latin typeface="Arvo"/>
              </a:rPr>
              <a:t>505-309-2360</a:t>
            </a:r>
          </a:p>
          <a:p>
            <a:pPr algn="ctr"/>
            <a:endParaRPr lang="en-US" sz="2400" dirty="0">
              <a:solidFill>
                <a:schemeClr val="bg1"/>
              </a:solidFill>
              <a:latin typeface="Arvo"/>
            </a:endParaRPr>
          </a:p>
        </p:txBody>
      </p:sp>
    </p:spTree>
    <p:extLst>
      <p:ext uri="{BB962C8B-B14F-4D97-AF65-F5344CB8AC3E}">
        <p14:creationId xmlns:p14="http://schemas.microsoft.com/office/powerpoint/2010/main" val="1310271251"/>
      </p:ext>
    </p:extLst>
  </p:cSld>
  <p:clrMapOvr>
    <a:masterClrMapping/>
  </p:clrMapOvr>
  <p:extLst>
    <p:ext uri="{6950BFC3-D8DA-4A85-94F7-54DA5524770B}">
      <p188:commentRel xmlns:p188="http://schemas.microsoft.com/office/powerpoint/2018/8/main" r:id="rId3"/>
    </p:ext>
  </p:extLst>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2A9B8D"/>
        </a:solidFill>
        <a:effectLst/>
      </p:bgPr>
    </p:bg>
    <p:spTree>
      <p:nvGrpSpPr>
        <p:cNvPr id="1" name=""/>
        <p:cNvGrpSpPr/>
        <p:nvPr/>
      </p:nvGrpSpPr>
      <p:grpSpPr>
        <a:xfrm>
          <a:off x="0" y="0"/>
          <a:ext cx="0" cy="0"/>
          <a:chOff x="0" y="0"/>
          <a:chExt cx="0" cy="0"/>
        </a:xfrm>
      </p:grpSpPr>
      <p:pic>
        <p:nvPicPr>
          <p:cNvPr id="7" name="Picture 6" descr="A close up of a business card&#10;&#10;Description automatically generated">
            <a:extLst>
              <a:ext uri="{FF2B5EF4-FFF2-40B4-BE49-F238E27FC236}">
                <a16:creationId xmlns:a16="http://schemas.microsoft.com/office/drawing/2014/main" id="{F9334508-035D-9082-D5B4-7674EDE8062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43000" b="10500"/>
          <a:stretch/>
        </p:blipFill>
        <p:spPr>
          <a:xfrm>
            <a:off x="2127702" y="1040130"/>
            <a:ext cx="7936596" cy="4777740"/>
          </a:xfrm>
          <a:prstGeom prst="rect">
            <a:avLst/>
          </a:prstGeom>
        </p:spPr>
      </p:pic>
    </p:spTree>
    <p:extLst>
      <p:ext uri="{BB962C8B-B14F-4D97-AF65-F5344CB8AC3E}">
        <p14:creationId xmlns:p14="http://schemas.microsoft.com/office/powerpoint/2010/main" val="35086088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2346FAF-C7A0-BC96-E975-9E3DB5B7E641}"/>
              </a:ext>
            </a:extLst>
          </p:cNvPr>
          <p:cNvSpPr txBox="1"/>
          <p:nvPr/>
        </p:nvSpPr>
        <p:spPr>
          <a:xfrm>
            <a:off x="831073" y="467838"/>
            <a:ext cx="5657075" cy="861774"/>
          </a:xfrm>
          <a:prstGeom prst="rect">
            <a:avLst/>
          </a:prstGeom>
          <a:noFill/>
        </p:spPr>
        <p:txBody>
          <a:bodyPr wrap="square" lIns="91440" tIns="45720" rIns="91440" bIns="45720" rtlCol="0" anchor="t">
            <a:spAutoFit/>
          </a:bodyPr>
          <a:lstStyle/>
          <a:p>
            <a:r>
              <a:rPr lang="en-US" sz="5000" dirty="0">
                <a:solidFill>
                  <a:srgbClr val="482E59"/>
                </a:solidFill>
                <a:latin typeface="Bebas Neue" panose="020B0606020202050201" pitchFamily="34" charset="77"/>
              </a:rPr>
              <a:t>“The Graying of America”</a:t>
            </a:r>
          </a:p>
        </p:txBody>
      </p:sp>
      <p:pic>
        <p:nvPicPr>
          <p:cNvPr id="9" name="Picture 8" descr="A blue and green pattern&#10;&#10;Description automatically generated">
            <a:extLst>
              <a:ext uri="{FF2B5EF4-FFF2-40B4-BE49-F238E27FC236}">
                <a16:creationId xmlns:a16="http://schemas.microsoft.com/office/drawing/2014/main" id="{07A968C9-9B75-A406-F246-D0C9161E816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636104" cy="6858000"/>
          </a:xfrm>
          <a:prstGeom prst="rect">
            <a:avLst/>
          </a:prstGeom>
        </p:spPr>
      </p:pic>
      <p:sp>
        <p:nvSpPr>
          <p:cNvPr id="14" name="Rectangle 13">
            <a:extLst>
              <a:ext uri="{FF2B5EF4-FFF2-40B4-BE49-F238E27FC236}">
                <a16:creationId xmlns:a16="http://schemas.microsoft.com/office/drawing/2014/main" id="{0E75F4E0-8616-6654-9720-6B1E1CAB83F8}"/>
              </a:ext>
            </a:extLst>
          </p:cNvPr>
          <p:cNvSpPr/>
          <p:nvPr/>
        </p:nvSpPr>
        <p:spPr>
          <a:xfrm>
            <a:off x="827713" y="1614777"/>
            <a:ext cx="5473906" cy="4642337"/>
          </a:xfrm>
          <a:prstGeom prst="rect">
            <a:avLst/>
          </a:prstGeom>
          <a:solidFill>
            <a:srgbClr val="CEE8E4"/>
          </a:solidFill>
          <a:ln w="28575">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342900" indent="-342900">
              <a:buFont typeface="Arial" panose="020B0604020202020204" pitchFamily="34" charset="0"/>
              <a:buChar char="•"/>
            </a:pPr>
            <a:r>
              <a:rPr lang="en-US" sz="2200" dirty="0">
                <a:solidFill>
                  <a:schemeClr val="accent5">
                    <a:lumMod val="50000"/>
                  </a:schemeClr>
                </a:solidFill>
                <a:latin typeface="Arvo"/>
                <a:cs typeface="Calibri"/>
              </a:rPr>
              <a:t>Refers to the increase in the percentage of older adults in the U.S.</a:t>
            </a:r>
            <a:endParaRPr lang="en-US" dirty="0">
              <a:solidFill>
                <a:schemeClr val="accent5">
                  <a:lumMod val="50000"/>
                </a:schemeClr>
              </a:solidFill>
              <a:latin typeface="Arvo"/>
              <a:cs typeface="Calibri"/>
            </a:endParaRPr>
          </a:p>
          <a:p>
            <a:endParaRPr lang="en-US">
              <a:solidFill>
                <a:schemeClr val="accent5">
                  <a:lumMod val="50000"/>
                </a:schemeClr>
              </a:solidFill>
            </a:endParaRPr>
          </a:p>
          <a:p>
            <a:pPr marL="342900" indent="-342900">
              <a:buFont typeface="Arial" panose="020B0604020202020204" pitchFamily="34" charset="0"/>
              <a:buChar char="•"/>
            </a:pPr>
            <a:r>
              <a:rPr lang="en-US" sz="2200" dirty="0">
                <a:solidFill>
                  <a:schemeClr val="accent5">
                    <a:lumMod val="50000"/>
                  </a:schemeClr>
                </a:solidFill>
                <a:latin typeface="Arvo"/>
                <a:cs typeface="Calibri"/>
              </a:rPr>
              <a:t>U.S. Census Bureau projects people over 65 will outnumber children by 2034 </a:t>
            </a:r>
          </a:p>
          <a:p>
            <a:pPr marL="800100" lvl="1" indent="-342900">
              <a:buFont typeface="Arial" panose="020B0604020202020204" pitchFamily="34" charset="0"/>
              <a:buChar char="•"/>
            </a:pPr>
            <a:r>
              <a:rPr lang="en-US" sz="2200" dirty="0">
                <a:solidFill>
                  <a:schemeClr val="accent5">
                    <a:lumMod val="50000"/>
                  </a:schemeClr>
                </a:solidFill>
                <a:latin typeface="Arvo"/>
                <a:cs typeface="Calibri"/>
              </a:rPr>
              <a:t>77.0 million; 76.5 million, respectively </a:t>
            </a:r>
          </a:p>
          <a:p>
            <a:pPr marL="800100" lvl="1" indent="-342900">
              <a:buFont typeface="Arial" panose="020B0604020202020204" pitchFamily="34" charset="0"/>
              <a:buChar char="•"/>
            </a:pPr>
            <a:r>
              <a:rPr lang="en-US" sz="2200" dirty="0">
                <a:solidFill>
                  <a:schemeClr val="accent5">
                    <a:lumMod val="50000"/>
                  </a:schemeClr>
                </a:solidFill>
                <a:latin typeface="Arvo"/>
                <a:cs typeface="Calibri"/>
              </a:rPr>
              <a:t>Due to lower fertility rate and longer life expectancy</a:t>
            </a:r>
          </a:p>
          <a:p>
            <a:pPr marL="800100" lvl="1" indent="-342900">
              <a:buFont typeface="Arial" panose="020B0604020202020204" pitchFamily="34" charset="0"/>
              <a:buChar char="•"/>
            </a:pPr>
            <a:r>
              <a:rPr lang="en-US" sz="2200" dirty="0">
                <a:solidFill>
                  <a:schemeClr val="accent5">
                    <a:lumMod val="50000"/>
                  </a:schemeClr>
                </a:solidFill>
                <a:latin typeface="Arvo"/>
                <a:cs typeface="Calibri"/>
              </a:rPr>
              <a:t>There will be significantly more women than men due to women generally living longer </a:t>
            </a:r>
          </a:p>
        </p:txBody>
      </p:sp>
      <p:grpSp>
        <p:nvGrpSpPr>
          <p:cNvPr id="20" name="Group 19">
            <a:extLst>
              <a:ext uri="{FF2B5EF4-FFF2-40B4-BE49-F238E27FC236}">
                <a16:creationId xmlns:a16="http://schemas.microsoft.com/office/drawing/2014/main" id="{D5E70932-8514-32C7-1C9E-312EDEFD37C5}"/>
              </a:ext>
            </a:extLst>
          </p:cNvPr>
          <p:cNvGrpSpPr/>
          <p:nvPr/>
        </p:nvGrpSpPr>
        <p:grpSpPr>
          <a:xfrm>
            <a:off x="6676843" y="1818080"/>
            <a:ext cx="4832857" cy="4426938"/>
            <a:chOff x="6515050" y="2094883"/>
            <a:chExt cx="4832857" cy="4169184"/>
          </a:xfrm>
        </p:grpSpPr>
        <p:sp>
          <p:nvSpPr>
            <p:cNvPr id="21" name="TextBox 20">
              <a:extLst>
                <a:ext uri="{FF2B5EF4-FFF2-40B4-BE49-F238E27FC236}">
                  <a16:creationId xmlns:a16="http://schemas.microsoft.com/office/drawing/2014/main" id="{0423FB25-20B0-E34D-DA11-01DD5633C61A}"/>
                </a:ext>
              </a:extLst>
            </p:cNvPr>
            <p:cNvSpPr txBox="1"/>
            <p:nvPr/>
          </p:nvSpPr>
          <p:spPr>
            <a:xfrm>
              <a:off x="6601652" y="2094883"/>
              <a:ext cx="4668361" cy="492756"/>
            </a:xfrm>
            <a:prstGeom prst="rect">
              <a:avLst/>
            </a:prstGeom>
            <a:noFill/>
          </p:spPr>
          <p:txBody>
            <a:bodyPr wrap="square" lIns="91440" tIns="45720" rIns="91440" bIns="45720" rtlCol="0" anchor="t">
              <a:spAutoFit/>
            </a:bodyPr>
            <a:lstStyle/>
            <a:p>
              <a:pPr algn="ctr"/>
              <a:r>
                <a:rPr lang="en-US" sz="2800" b="1" dirty="0">
                  <a:solidFill>
                    <a:schemeClr val="accent5">
                      <a:lumMod val="50000"/>
                    </a:schemeClr>
                  </a:solidFill>
                  <a:latin typeface="Arvo"/>
                </a:rPr>
                <a:t>Baby Boomer Generation</a:t>
              </a:r>
            </a:p>
          </p:txBody>
        </p:sp>
        <p:sp>
          <p:nvSpPr>
            <p:cNvPr id="22" name="TextBox 21">
              <a:extLst>
                <a:ext uri="{FF2B5EF4-FFF2-40B4-BE49-F238E27FC236}">
                  <a16:creationId xmlns:a16="http://schemas.microsoft.com/office/drawing/2014/main" id="{CAD1B4CE-EF91-61A4-BDD9-ED6EDE5DF39D}"/>
                </a:ext>
              </a:extLst>
            </p:cNvPr>
            <p:cNvSpPr txBox="1"/>
            <p:nvPr/>
          </p:nvSpPr>
          <p:spPr>
            <a:xfrm>
              <a:off x="6515050" y="2719756"/>
              <a:ext cx="4832857" cy="1681168"/>
            </a:xfrm>
            <a:prstGeom prst="rect">
              <a:avLst/>
            </a:prstGeom>
            <a:solidFill>
              <a:srgbClr val="CEE8E4"/>
            </a:solidFill>
          </p:spPr>
          <p:txBody>
            <a:bodyPr wrap="square" lIns="91440" tIns="45720" rIns="91440" bIns="45720" rtlCol="0" anchor="t">
              <a:spAutoFit/>
            </a:bodyPr>
            <a:lstStyle/>
            <a:p>
              <a:pPr algn="ctr"/>
              <a:r>
                <a:rPr lang="en-US" sz="2200" dirty="0">
                  <a:solidFill>
                    <a:schemeClr val="accent5">
                      <a:lumMod val="50000"/>
                    </a:schemeClr>
                  </a:solidFill>
                  <a:latin typeface="Arvo"/>
                </a:rPr>
                <a:t>One of the largest generations </a:t>
              </a:r>
              <a:endParaRPr lang="en-US">
                <a:solidFill>
                  <a:schemeClr val="accent5">
                    <a:lumMod val="50000"/>
                  </a:schemeClr>
                </a:solidFill>
                <a:latin typeface="Arvo"/>
              </a:endParaRPr>
            </a:p>
            <a:p>
              <a:pPr algn="ctr"/>
              <a:r>
                <a:rPr lang="en-US" sz="2200" dirty="0">
                  <a:solidFill>
                    <a:schemeClr val="accent5">
                      <a:lumMod val="50000"/>
                    </a:schemeClr>
                  </a:solidFill>
                  <a:latin typeface="Arvo"/>
                </a:rPr>
                <a:t>in U.S. history </a:t>
              </a:r>
              <a:endParaRPr lang="en-US">
                <a:solidFill>
                  <a:schemeClr val="accent5">
                    <a:lumMod val="50000"/>
                  </a:schemeClr>
                </a:solidFill>
                <a:latin typeface="Arvo"/>
              </a:endParaRPr>
            </a:p>
            <a:p>
              <a:pPr algn="ctr"/>
              <a:endParaRPr lang="en-US" sz="2200" dirty="0">
                <a:solidFill>
                  <a:schemeClr val="accent5">
                    <a:lumMod val="50000"/>
                  </a:schemeClr>
                </a:solidFill>
                <a:latin typeface="Arvo"/>
              </a:endParaRPr>
            </a:p>
            <a:p>
              <a:pPr algn="ctr"/>
              <a:r>
                <a:rPr lang="en-US" sz="2200" dirty="0">
                  <a:solidFill>
                    <a:schemeClr val="accent5">
                      <a:lumMod val="50000"/>
                    </a:schemeClr>
                  </a:solidFill>
                  <a:latin typeface="Arvo"/>
                </a:rPr>
                <a:t>All BBs will be older than 65 by 2030, comprising 21% of the population</a:t>
              </a:r>
            </a:p>
          </p:txBody>
        </p:sp>
        <p:pic>
          <p:nvPicPr>
            <p:cNvPr id="23" name="Picture 2" descr="Diverse Group Of Ten Babies Playing ...">
              <a:extLst>
                <a:ext uri="{FF2B5EF4-FFF2-40B4-BE49-F238E27FC236}">
                  <a16:creationId xmlns:a16="http://schemas.microsoft.com/office/drawing/2014/main" id="{E7DF7B31-D0A7-298A-0233-AA72EA2A15D1}"/>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515285" y="4905812"/>
              <a:ext cx="4832385" cy="135825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9515536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ue and white pattern&#10;&#10;Description automatically generated">
            <a:extLst>
              <a:ext uri="{FF2B5EF4-FFF2-40B4-BE49-F238E27FC236}">
                <a16:creationId xmlns:a16="http://schemas.microsoft.com/office/drawing/2014/main" id="{8B4690AD-C9B3-9BB1-E324-C49B92C0D771}"/>
              </a:ext>
            </a:extLst>
          </p:cNvPr>
          <p:cNvPicPr>
            <a:picLocks noChangeAspect="1"/>
          </p:cNvPicPr>
          <p:nvPr/>
        </p:nvPicPr>
        <p:blipFill rotWithShape="1">
          <a:blip r:embed="rId4">
            <a:extLst>
              <a:ext uri="{28A0092B-C50C-407E-A947-70E740481C1C}">
                <a14:useLocalDpi xmlns:a14="http://schemas.microsoft.com/office/drawing/2010/main"/>
              </a:ext>
            </a:extLst>
          </a:blip>
          <a:srcRect/>
          <a:stretch/>
        </p:blipFill>
        <p:spPr>
          <a:xfrm>
            <a:off x="-1" y="-2318"/>
            <a:ext cx="12206319" cy="6860318"/>
          </a:xfrm>
          <a:prstGeom prst="rect">
            <a:avLst/>
          </a:prstGeom>
        </p:spPr>
      </p:pic>
      <p:pic>
        <p:nvPicPr>
          <p:cNvPr id="4" name="Online Media 3" title="From Pyramids to Pillars: Two Centuries of Change in the U.S. Population, 1860-2060">
            <a:hlinkClick r:id="" action="ppaction://media"/>
            <a:extLst>
              <a:ext uri="{FF2B5EF4-FFF2-40B4-BE49-F238E27FC236}">
                <a16:creationId xmlns:a16="http://schemas.microsoft.com/office/drawing/2014/main" id="{9FA14A3A-0AD7-0A0E-13A6-409A5F306593}"/>
              </a:ext>
            </a:extLst>
          </p:cNvPr>
          <p:cNvPicPr>
            <a:picLocks noRot="1" noChangeAspect="1"/>
          </p:cNvPicPr>
          <p:nvPr>
            <a:videoFile r:link="rId1"/>
          </p:nvPr>
        </p:nvPicPr>
        <p:blipFill>
          <a:blip r:embed="rId5"/>
          <a:stretch>
            <a:fillRect/>
          </a:stretch>
        </p:blipFill>
        <p:spPr>
          <a:xfrm>
            <a:off x="2042669" y="1749606"/>
            <a:ext cx="8092025" cy="4572000"/>
          </a:xfrm>
          <a:prstGeom prst="rect">
            <a:avLst/>
          </a:prstGeom>
        </p:spPr>
      </p:pic>
      <p:sp>
        <p:nvSpPr>
          <p:cNvPr id="6" name="TextBox 5">
            <a:extLst>
              <a:ext uri="{FF2B5EF4-FFF2-40B4-BE49-F238E27FC236}">
                <a16:creationId xmlns:a16="http://schemas.microsoft.com/office/drawing/2014/main" id="{C163FBF2-D10A-3EA3-A726-BDB2BD4C593F}"/>
              </a:ext>
            </a:extLst>
          </p:cNvPr>
          <p:cNvSpPr txBox="1"/>
          <p:nvPr/>
        </p:nvSpPr>
        <p:spPr>
          <a:xfrm>
            <a:off x="649645" y="637171"/>
            <a:ext cx="10882217" cy="861774"/>
          </a:xfrm>
          <a:prstGeom prst="rect">
            <a:avLst/>
          </a:prstGeom>
          <a:noFill/>
        </p:spPr>
        <p:txBody>
          <a:bodyPr wrap="square" lIns="91440" tIns="45720" rIns="91440" bIns="45720" rtlCol="0" anchor="t">
            <a:spAutoFit/>
          </a:bodyPr>
          <a:lstStyle/>
          <a:p>
            <a:pPr algn="ctr"/>
            <a:r>
              <a:rPr lang="en-US" sz="5000" dirty="0">
                <a:solidFill>
                  <a:srgbClr val="482E59"/>
                </a:solidFill>
                <a:latin typeface="Bebas Neue"/>
              </a:rPr>
              <a:t>Two Centuries of Population Change in the U.S.</a:t>
            </a:r>
            <a:endParaRPr lang="en-US" dirty="0"/>
          </a:p>
        </p:txBody>
      </p:sp>
    </p:spTree>
    <p:extLst>
      <p:ext uri="{BB962C8B-B14F-4D97-AF65-F5344CB8AC3E}">
        <p14:creationId xmlns:p14="http://schemas.microsoft.com/office/powerpoint/2010/main" val="3173575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2346FAF-C7A0-BC96-E975-9E3DB5B7E641}"/>
              </a:ext>
            </a:extLst>
          </p:cNvPr>
          <p:cNvSpPr txBox="1"/>
          <p:nvPr/>
        </p:nvSpPr>
        <p:spPr>
          <a:xfrm>
            <a:off x="1330606" y="597257"/>
            <a:ext cx="9817837" cy="938719"/>
          </a:xfrm>
          <a:prstGeom prst="rect">
            <a:avLst/>
          </a:prstGeom>
          <a:noFill/>
        </p:spPr>
        <p:txBody>
          <a:bodyPr wrap="square" rtlCol="0">
            <a:spAutoFit/>
          </a:bodyPr>
          <a:lstStyle/>
          <a:p>
            <a:pPr algn="ctr"/>
            <a:r>
              <a:rPr lang="en-US" sz="5500" dirty="0">
                <a:solidFill>
                  <a:srgbClr val="482E59"/>
                </a:solidFill>
                <a:latin typeface="Bebas Neue" panose="020B0606020202050201" pitchFamily="34" charset="77"/>
              </a:rPr>
              <a:t>Projections</a:t>
            </a:r>
            <a:r>
              <a:rPr lang="en-US" sz="5000" dirty="0">
                <a:solidFill>
                  <a:srgbClr val="482E59"/>
                </a:solidFill>
                <a:latin typeface="Bebas Neue" panose="020B0606020202050201" pitchFamily="34" charset="77"/>
              </a:rPr>
              <a:t> </a:t>
            </a:r>
          </a:p>
        </p:txBody>
      </p:sp>
      <p:pic>
        <p:nvPicPr>
          <p:cNvPr id="9" name="Picture 8" descr="A blue and green pattern&#10;&#10;Description automatically generated">
            <a:extLst>
              <a:ext uri="{FF2B5EF4-FFF2-40B4-BE49-F238E27FC236}">
                <a16:creationId xmlns:a16="http://schemas.microsoft.com/office/drawing/2014/main" id="{07A968C9-9B75-A406-F246-D0C9161E816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636104" cy="6858000"/>
          </a:xfrm>
          <a:prstGeom prst="rect">
            <a:avLst/>
          </a:prstGeom>
        </p:spPr>
      </p:pic>
      <p:sp>
        <p:nvSpPr>
          <p:cNvPr id="4" name="Rectangle 3">
            <a:extLst>
              <a:ext uri="{FF2B5EF4-FFF2-40B4-BE49-F238E27FC236}">
                <a16:creationId xmlns:a16="http://schemas.microsoft.com/office/drawing/2014/main" id="{CA3E0776-8D9B-76AA-FF50-B61ADCFCF148}"/>
              </a:ext>
            </a:extLst>
          </p:cNvPr>
          <p:cNvSpPr/>
          <p:nvPr/>
        </p:nvSpPr>
        <p:spPr>
          <a:xfrm>
            <a:off x="7679990" y="1996196"/>
            <a:ext cx="4078024" cy="4319209"/>
          </a:xfrm>
          <a:prstGeom prst="rect">
            <a:avLst/>
          </a:prstGeom>
          <a:solidFill>
            <a:srgbClr val="CEE8E4"/>
          </a:solidFill>
          <a:ln w="28575">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2300" dirty="0">
              <a:solidFill>
                <a:schemeClr val="accent5">
                  <a:lumMod val="50000"/>
                </a:schemeClr>
              </a:solidFill>
              <a:latin typeface="Arvo"/>
              <a:cs typeface="Calibri"/>
            </a:endParaRPr>
          </a:p>
          <a:p>
            <a:pPr algn="ctr"/>
            <a:endParaRPr lang="en-US" sz="2300" dirty="0">
              <a:solidFill>
                <a:schemeClr val="accent5">
                  <a:lumMod val="50000"/>
                </a:schemeClr>
              </a:solidFill>
              <a:latin typeface="Arvo"/>
              <a:cs typeface="Calibri"/>
            </a:endParaRPr>
          </a:p>
          <a:p>
            <a:pPr algn="ctr"/>
            <a:endParaRPr lang="en-US" sz="2300" dirty="0">
              <a:solidFill>
                <a:schemeClr val="accent5">
                  <a:lumMod val="50000"/>
                </a:schemeClr>
              </a:solidFill>
              <a:latin typeface="Arvo"/>
              <a:cs typeface="Calibri"/>
            </a:endParaRPr>
          </a:p>
          <a:p>
            <a:pPr algn="ctr"/>
            <a:endParaRPr lang="en-US" sz="2300" dirty="0">
              <a:solidFill>
                <a:schemeClr val="accent5">
                  <a:lumMod val="50000"/>
                </a:schemeClr>
              </a:solidFill>
              <a:latin typeface="Arvo"/>
              <a:cs typeface="Calibri"/>
            </a:endParaRPr>
          </a:p>
          <a:p>
            <a:pPr algn="ctr"/>
            <a:r>
              <a:rPr lang="en-US" sz="2300" dirty="0">
                <a:solidFill>
                  <a:schemeClr val="accent5">
                    <a:lumMod val="50000"/>
                  </a:schemeClr>
                </a:solidFill>
                <a:latin typeface="Arvo"/>
                <a:cs typeface="Calibri"/>
              </a:rPr>
              <a:t>1/4 Americans will be 65 and older.</a:t>
            </a:r>
            <a:endParaRPr lang="en-US">
              <a:solidFill>
                <a:schemeClr val="accent5">
                  <a:lumMod val="50000"/>
                </a:schemeClr>
              </a:solidFill>
              <a:latin typeface="Arvo"/>
            </a:endParaRPr>
          </a:p>
          <a:p>
            <a:pPr algn="ctr"/>
            <a:endParaRPr lang="en-US" sz="2300" dirty="0">
              <a:solidFill>
                <a:schemeClr val="accent5">
                  <a:lumMod val="50000"/>
                </a:schemeClr>
              </a:solidFill>
              <a:latin typeface="Arvo"/>
              <a:cs typeface="Calibri"/>
            </a:endParaRPr>
          </a:p>
          <a:p>
            <a:pPr algn="ctr"/>
            <a:r>
              <a:rPr lang="en-US" sz="2300" dirty="0">
                <a:solidFill>
                  <a:schemeClr val="accent5">
                    <a:lumMod val="50000"/>
                  </a:schemeClr>
                </a:solidFill>
                <a:latin typeface="Arvo"/>
                <a:cs typeface="Calibri"/>
              </a:rPr>
              <a:t>The number of people over 85 will triple and become the fastest growing age group. </a:t>
            </a:r>
          </a:p>
          <a:p>
            <a:pPr algn="ctr"/>
            <a:endParaRPr lang="en-US" sz="2300" dirty="0">
              <a:solidFill>
                <a:schemeClr val="accent5">
                  <a:lumMod val="50000"/>
                </a:schemeClr>
              </a:solidFill>
              <a:latin typeface="Arvo"/>
              <a:cs typeface="Calibri"/>
            </a:endParaRPr>
          </a:p>
          <a:p>
            <a:pPr algn="ctr"/>
            <a:r>
              <a:rPr lang="en-US" sz="2300" dirty="0">
                <a:solidFill>
                  <a:schemeClr val="accent5">
                    <a:lumMod val="50000"/>
                  </a:schemeClr>
                </a:solidFill>
                <a:latin typeface="Arvo"/>
                <a:cs typeface="Calibri"/>
              </a:rPr>
              <a:t>We will add half a million centenarians. </a:t>
            </a:r>
          </a:p>
          <a:p>
            <a:pPr algn="ctr"/>
            <a:r>
              <a:rPr lang="en-US" sz="2300" dirty="0">
                <a:solidFill>
                  <a:schemeClr val="accent5">
                    <a:lumMod val="50000"/>
                  </a:schemeClr>
                </a:solidFill>
                <a:latin typeface="Arvo"/>
                <a:cs typeface="Calibri"/>
              </a:rPr>
              <a:t> </a:t>
            </a:r>
          </a:p>
        </p:txBody>
      </p:sp>
      <p:sp>
        <p:nvSpPr>
          <p:cNvPr id="5" name="TextBox 4">
            <a:extLst>
              <a:ext uri="{FF2B5EF4-FFF2-40B4-BE49-F238E27FC236}">
                <a16:creationId xmlns:a16="http://schemas.microsoft.com/office/drawing/2014/main" id="{9D98B7E4-19E9-A823-50EE-D6E8D53693A8}"/>
              </a:ext>
            </a:extLst>
          </p:cNvPr>
          <p:cNvSpPr txBox="1"/>
          <p:nvPr/>
        </p:nvSpPr>
        <p:spPr>
          <a:xfrm>
            <a:off x="7885766" y="2137136"/>
            <a:ext cx="3666472" cy="584775"/>
          </a:xfrm>
          <a:prstGeom prst="rect">
            <a:avLst/>
          </a:prstGeom>
          <a:solidFill>
            <a:srgbClr val="EEF7F6"/>
          </a:solidFill>
        </p:spPr>
        <p:txBody>
          <a:bodyPr wrap="square" lIns="91440" tIns="45720" rIns="91440" bIns="45720" rtlCol="0" anchor="t">
            <a:spAutoFit/>
          </a:bodyPr>
          <a:lstStyle/>
          <a:p>
            <a:pPr algn="ctr"/>
            <a:r>
              <a:rPr lang="en-US" sz="3200" b="1" dirty="0">
                <a:solidFill>
                  <a:schemeClr val="accent5">
                    <a:lumMod val="50000"/>
                  </a:schemeClr>
                </a:solidFill>
                <a:latin typeface="Arvo"/>
                <a:cs typeface="Calibri"/>
              </a:rPr>
              <a:t>By the year 2060:</a:t>
            </a:r>
          </a:p>
        </p:txBody>
      </p:sp>
      <p:sp>
        <p:nvSpPr>
          <p:cNvPr id="8" name="TextBox 7">
            <a:extLst>
              <a:ext uri="{FF2B5EF4-FFF2-40B4-BE49-F238E27FC236}">
                <a16:creationId xmlns:a16="http://schemas.microsoft.com/office/drawing/2014/main" id="{2DA8954A-70E2-EBBA-B92D-84CCF82871D2}"/>
              </a:ext>
            </a:extLst>
          </p:cNvPr>
          <p:cNvSpPr txBox="1"/>
          <p:nvPr/>
        </p:nvSpPr>
        <p:spPr>
          <a:xfrm>
            <a:off x="852668" y="1990579"/>
            <a:ext cx="3900357" cy="4324261"/>
          </a:xfrm>
          <a:prstGeom prst="rect">
            <a:avLst/>
          </a:prstGeom>
          <a:solidFill>
            <a:srgbClr val="CEE8E4"/>
          </a:solidFill>
        </p:spPr>
        <p:txBody>
          <a:bodyPr wrap="square" lIns="91440" tIns="45720" rIns="91440" bIns="45720" rtlCol="0" anchor="t">
            <a:spAutoFit/>
          </a:bodyPr>
          <a:lstStyle/>
          <a:p>
            <a:pPr algn="ctr"/>
            <a:endParaRPr lang="en-US" sz="2300" dirty="0">
              <a:solidFill>
                <a:schemeClr val="accent5">
                  <a:lumMod val="50000"/>
                </a:schemeClr>
              </a:solidFill>
              <a:latin typeface="Arvo"/>
            </a:endParaRPr>
          </a:p>
          <a:p>
            <a:pPr algn="ctr"/>
            <a:endParaRPr lang="en-US" sz="2300" dirty="0">
              <a:solidFill>
                <a:schemeClr val="accent5">
                  <a:lumMod val="50000"/>
                </a:schemeClr>
              </a:solidFill>
              <a:latin typeface="Arvo"/>
            </a:endParaRPr>
          </a:p>
          <a:p>
            <a:pPr algn="ctr"/>
            <a:endParaRPr lang="en-US" sz="2300" dirty="0">
              <a:solidFill>
                <a:schemeClr val="accent5">
                  <a:lumMod val="50000"/>
                </a:schemeClr>
              </a:solidFill>
              <a:latin typeface="Arvo"/>
            </a:endParaRPr>
          </a:p>
          <a:p>
            <a:pPr algn="ctr"/>
            <a:r>
              <a:rPr lang="en-US" sz="2300" dirty="0">
                <a:solidFill>
                  <a:schemeClr val="accent5">
                    <a:lumMod val="50000"/>
                  </a:schemeClr>
                </a:solidFill>
                <a:latin typeface="Arvo"/>
              </a:rPr>
              <a:t>International migration will overtake birth rate as the driving force of population growth.</a:t>
            </a:r>
            <a:endParaRPr lang="en-US">
              <a:solidFill>
                <a:schemeClr val="accent5">
                  <a:lumMod val="50000"/>
                </a:schemeClr>
              </a:solidFill>
              <a:latin typeface="Arvo"/>
            </a:endParaRPr>
          </a:p>
          <a:p>
            <a:pPr algn="ctr"/>
            <a:endParaRPr lang="en-US" sz="2300" dirty="0">
              <a:solidFill>
                <a:schemeClr val="accent5">
                  <a:lumMod val="50000"/>
                </a:schemeClr>
              </a:solidFill>
              <a:latin typeface="Arvo"/>
            </a:endParaRPr>
          </a:p>
          <a:p>
            <a:pPr algn="ctr"/>
            <a:r>
              <a:rPr lang="en-US" sz="2300" dirty="0">
                <a:solidFill>
                  <a:schemeClr val="accent5">
                    <a:lumMod val="50000"/>
                  </a:schemeClr>
                </a:solidFill>
                <a:latin typeface="Arvo"/>
              </a:rPr>
              <a:t>Immigration trends will shift from Latin American to Asian countries. </a:t>
            </a:r>
          </a:p>
          <a:p>
            <a:pPr algn="ctr"/>
            <a:r>
              <a:rPr lang="en-US" sz="2200" dirty="0">
                <a:solidFill>
                  <a:schemeClr val="accent5">
                    <a:lumMod val="50000"/>
                  </a:schemeClr>
                </a:solidFill>
                <a:latin typeface="Arvo"/>
              </a:rPr>
              <a:t> </a:t>
            </a:r>
          </a:p>
        </p:txBody>
      </p:sp>
      <p:sp>
        <p:nvSpPr>
          <p:cNvPr id="12" name="TextBox 11">
            <a:extLst>
              <a:ext uri="{FF2B5EF4-FFF2-40B4-BE49-F238E27FC236}">
                <a16:creationId xmlns:a16="http://schemas.microsoft.com/office/drawing/2014/main" id="{160FB2E8-B70F-0DE1-A666-ADF164036AC0}"/>
              </a:ext>
            </a:extLst>
          </p:cNvPr>
          <p:cNvSpPr txBox="1"/>
          <p:nvPr/>
        </p:nvSpPr>
        <p:spPr>
          <a:xfrm>
            <a:off x="4970356" y="3817420"/>
            <a:ext cx="2441573" cy="2492990"/>
          </a:xfrm>
          <a:prstGeom prst="rect">
            <a:avLst/>
          </a:prstGeom>
          <a:solidFill>
            <a:srgbClr val="CEE8E4"/>
          </a:solidFill>
        </p:spPr>
        <p:txBody>
          <a:bodyPr wrap="square" lIns="91440" tIns="45720" rIns="91440" bIns="45720" rtlCol="0" anchor="t">
            <a:spAutoFit/>
          </a:bodyPr>
          <a:lstStyle/>
          <a:p>
            <a:pPr algn="ctr"/>
            <a:endParaRPr lang="en-US" sz="2600" dirty="0">
              <a:solidFill>
                <a:schemeClr val="accent5">
                  <a:lumMod val="50000"/>
                </a:schemeClr>
              </a:solidFill>
              <a:latin typeface="Aptos"/>
            </a:endParaRPr>
          </a:p>
          <a:p>
            <a:pPr algn="ctr"/>
            <a:endParaRPr lang="en-US" sz="2600" dirty="0">
              <a:solidFill>
                <a:schemeClr val="accent5">
                  <a:lumMod val="50000"/>
                </a:schemeClr>
              </a:solidFill>
              <a:latin typeface="Aptos"/>
            </a:endParaRPr>
          </a:p>
          <a:p>
            <a:pPr algn="ctr"/>
            <a:endParaRPr lang="en-US" sz="2600" dirty="0">
              <a:solidFill>
                <a:schemeClr val="accent5">
                  <a:lumMod val="50000"/>
                </a:schemeClr>
              </a:solidFill>
              <a:latin typeface="Aptos"/>
            </a:endParaRPr>
          </a:p>
          <a:p>
            <a:pPr algn="ctr"/>
            <a:r>
              <a:rPr lang="en-US" sz="2600" dirty="0">
                <a:solidFill>
                  <a:schemeClr val="accent5">
                    <a:lumMod val="50000"/>
                  </a:schemeClr>
                </a:solidFill>
                <a:latin typeface="Aptos"/>
              </a:rPr>
              <a:t>The U.S. will cross the </a:t>
            </a:r>
            <a:r>
              <a:rPr lang="en-US" sz="2600" u="sng" dirty="0">
                <a:solidFill>
                  <a:schemeClr val="accent5">
                    <a:lumMod val="50000"/>
                  </a:schemeClr>
                </a:solidFill>
                <a:latin typeface="Aptos"/>
              </a:rPr>
              <a:t>400 million </a:t>
            </a:r>
            <a:r>
              <a:rPr lang="en-US" sz="2600" dirty="0">
                <a:solidFill>
                  <a:schemeClr val="accent5">
                    <a:lumMod val="50000"/>
                  </a:schemeClr>
                </a:solidFill>
                <a:latin typeface="Aptos"/>
              </a:rPr>
              <a:t>mark </a:t>
            </a:r>
            <a:endParaRPr lang="en-US">
              <a:solidFill>
                <a:schemeClr val="accent5">
                  <a:lumMod val="50000"/>
                </a:schemeClr>
              </a:solidFill>
              <a:latin typeface="Aptos"/>
            </a:endParaRPr>
          </a:p>
        </p:txBody>
      </p:sp>
      <p:pic>
        <p:nvPicPr>
          <p:cNvPr id="13" name="Picture 2" descr="Three shocked people pose indoor ...">
            <a:extLst>
              <a:ext uri="{FF2B5EF4-FFF2-40B4-BE49-F238E27FC236}">
                <a16:creationId xmlns:a16="http://schemas.microsoft.com/office/drawing/2014/main" id="{E2BD6CB5-DF8A-2E68-8DF5-711421ED8C27}"/>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024400" y="1992386"/>
            <a:ext cx="2434826" cy="1620266"/>
          </a:xfrm>
          <a:prstGeom prst="rect">
            <a:avLst/>
          </a:prstGeom>
          <a:solidFill>
            <a:srgbClr val="EEF7F6"/>
          </a:solidFill>
        </p:spPr>
      </p:pic>
      <p:sp>
        <p:nvSpPr>
          <p:cNvPr id="7" name="TextBox 6">
            <a:extLst>
              <a:ext uri="{FF2B5EF4-FFF2-40B4-BE49-F238E27FC236}">
                <a16:creationId xmlns:a16="http://schemas.microsoft.com/office/drawing/2014/main" id="{E69A3F13-348D-0A00-2A27-28FD53650B16}"/>
              </a:ext>
            </a:extLst>
          </p:cNvPr>
          <p:cNvSpPr txBox="1"/>
          <p:nvPr/>
        </p:nvSpPr>
        <p:spPr>
          <a:xfrm>
            <a:off x="1007347" y="2282278"/>
            <a:ext cx="3591724" cy="584775"/>
          </a:xfrm>
          <a:prstGeom prst="rect">
            <a:avLst/>
          </a:prstGeom>
          <a:solidFill>
            <a:srgbClr val="EEF7F6"/>
          </a:solidFill>
        </p:spPr>
        <p:txBody>
          <a:bodyPr wrap="square" lIns="91440" tIns="45720" rIns="91440" bIns="45720" rtlCol="0" anchor="t">
            <a:spAutoFit/>
          </a:bodyPr>
          <a:lstStyle/>
          <a:p>
            <a:pPr algn="ctr"/>
            <a:r>
              <a:rPr lang="en-US" sz="3200" b="1" dirty="0">
                <a:solidFill>
                  <a:schemeClr val="accent5">
                    <a:lumMod val="50000"/>
                  </a:schemeClr>
                </a:solidFill>
                <a:latin typeface="Arvo"/>
              </a:rPr>
              <a:t>By the year 2030: </a:t>
            </a:r>
          </a:p>
        </p:txBody>
      </p:sp>
      <p:sp>
        <p:nvSpPr>
          <p:cNvPr id="11" name="TextBox 10">
            <a:extLst>
              <a:ext uri="{FF2B5EF4-FFF2-40B4-BE49-F238E27FC236}">
                <a16:creationId xmlns:a16="http://schemas.microsoft.com/office/drawing/2014/main" id="{8D251610-C4EA-66D6-0CAE-94468CAF7204}"/>
              </a:ext>
            </a:extLst>
          </p:cNvPr>
          <p:cNvSpPr txBox="1"/>
          <p:nvPr/>
        </p:nvSpPr>
        <p:spPr>
          <a:xfrm>
            <a:off x="5202928" y="4111538"/>
            <a:ext cx="1975504" cy="553998"/>
          </a:xfrm>
          <a:prstGeom prst="rect">
            <a:avLst/>
          </a:prstGeom>
          <a:solidFill>
            <a:srgbClr val="EEF7F6"/>
          </a:solidFill>
        </p:spPr>
        <p:txBody>
          <a:bodyPr wrap="square" lIns="91440" tIns="45720" rIns="91440" bIns="45720" rtlCol="0" anchor="t">
            <a:spAutoFit/>
          </a:bodyPr>
          <a:lstStyle/>
          <a:p>
            <a:pPr algn="ctr"/>
            <a:r>
              <a:rPr lang="en-US" sz="3000" b="1" dirty="0">
                <a:solidFill>
                  <a:schemeClr val="accent5">
                    <a:lumMod val="50000"/>
                  </a:schemeClr>
                </a:solidFill>
                <a:latin typeface="Aptos"/>
              </a:rPr>
              <a:t>Year 2058: </a:t>
            </a:r>
          </a:p>
        </p:txBody>
      </p:sp>
    </p:spTree>
    <p:extLst>
      <p:ext uri="{BB962C8B-B14F-4D97-AF65-F5344CB8AC3E}">
        <p14:creationId xmlns:p14="http://schemas.microsoft.com/office/powerpoint/2010/main" val="3364498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2346FAF-C7A0-BC96-E975-9E3DB5B7E641}"/>
              </a:ext>
            </a:extLst>
          </p:cNvPr>
          <p:cNvSpPr txBox="1"/>
          <p:nvPr/>
        </p:nvSpPr>
        <p:spPr>
          <a:xfrm>
            <a:off x="4098648" y="513679"/>
            <a:ext cx="3987932" cy="861774"/>
          </a:xfrm>
          <a:prstGeom prst="rect">
            <a:avLst/>
          </a:prstGeom>
          <a:noFill/>
        </p:spPr>
        <p:txBody>
          <a:bodyPr wrap="square" rtlCol="0">
            <a:spAutoFit/>
          </a:bodyPr>
          <a:lstStyle/>
          <a:p>
            <a:pPr algn="ctr"/>
            <a:r>
              <a:rPr lang="en-US" sz="5000" dirty="0">
                <a:solidFill>
                  <a:srgbClr val="482E59"/>
                </a:solidFill>
                <a:latin typeface="Bebas Neue" panose="020B0606020202050201" pitchFamily="34" charset="77"/>
              </a:rPr>
              <a:t>Around the Globe</a:t>
            </a:r>
          </a:p>
        </p:txBody>
      </p:sp>
      <p:pic>
        <p:nvPicPr>
          <p:cNvPr id="9" name="Picture 8" descr="A blue and green pattern&#10;&#10;Description automatically generated">
            <a:extLst>
              <a:ext uri="{FF2B5EF4-FFF2-40B4-BE49-F238E27FC236}">
                <a16:creationId xmlns:a16="http://schemas.microsoft.com/office/drawing/2014/main" id="{07A968C9-9B75-A406-F246-D0C9161E816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636104" cy="6858000"/>
          </a:xfrm>
          <a:prstGeom prst="rect">
            <a:avLst/>
          </a:prstGeom>
        </p:spPr>
      </p:pic>
      <p:grpSp>
        <p:nvGrpSpPr>
          <p:cNvPr id="4" name="Group 3">
            <a:extLst>
              <a:ext uri="{FF2B5EF4-FFF2-40B4-BE49-F238E27FC236}">
                <a16:creationId xmlns:a16="http://schemas.microsoft.com/office/drawing/2014/main" id="{3DCBFCAD-ED84-3878-5945-B363569D1EDE}"/>
              </a:ext>
            </a:extLst>
          </p:cNvPr>
          <p:cNvGrpSpPr/>
          <p:nvPr/>
        </p:nvGrpSpPr>
        <p:grpSpPr>
          <a:xfrm>
            <a:off x="977706" y="1711701"/>
            <a:ext cx="2441663" cy="4171938"/>
            <a:chOff x="1006084" y="1953606"/>
            <a:chExt cx="2441663" cy="4171938"/>
          </a:xfrm>
        </p:grpSpPr>
        <p:pic>
          <p:nvPicPr>
            <p:cNvPr id="5" name="Graphic 4" descr="Earth globe: Americas with solid fill">
              <a:extLst>
                <a:ext uri="{FF2B5EF4-FFF2-40B4-BE49-F238E27FC236}">
                  <a16:creationId xmlns:a16="http://schemas.microsoft.com/office/drawing/2014/main" id="{95AA63AD-091C-F2CA-4CC5-37687BB4E93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660859" y="1953606"/>
              <a:ext cx="914400" cy="914400"/>
            </a:xfrm>
            <a:prstGeom prst="rect">
              <a:avLst/>
            </a:prstGeom>
          </p:spPr>
        </p:pic>
        <p:sp>
          <p:nvSpPr>
            <p:cNvPr id="6" name="TextBox 5">
              <a:extLst>
                <a:ext uri="{FF2B5EF4-FFF2-40B4-BE49-F238E27FC236}">
                  <a16:creationId xmlns:a16="http://schemas.microsoft.com/office/drawing/2014/main" id="{8A1C9FEB-99CA-EC29-7DF3-AF2EE62B9F08}"/>
                </a:ext>
              </a:extLst>
            </p:cNvPr>
            <p:cNvSpPr txBox="1"/>
            <p:nvPr/>
          </p:nvSpPr>
          <p:spPr>
            <a:xfrm>
              <a:off x="1006084" y="2859819"/>
              <a:ext cx="2441663" cy="3265725"/>
            </a:xfrm>
            <a:prstGeom prst="rect">
              <a:avLst/>
            </a:prstGeom>
            <a:noFill/>
          </p:spPr>
          <p:txBody>
            <a:bodyPr wrap="square" lIns="91440" tIns="45720" rIns="91440" bIns="45720" rtlCol="0" anchor="t">
              <a:spAutoFit/>
            </a:bodyPr>
            <a:lstStyle/>
            <a:p>
              <a:pPr algn="ctr"/>
              <a:r>
                <a:rPr lang="en-US" sz="2300" dirty="0">
                  <a:solidFill>
                    <a:schemeClr val="accent5">
                      <a:lumMod val="50000"/>
                    </a:schemeClr>
                  </a:solidFill>
                  <a:latin typeface="Arvo"/>
                </a:rPr>
                <a:t>7.9 billion people </a:t>
              </a:r>
            </a:p>
            <a:p>
              <a:pPr algn="ctr"/>
              <a:r>
                <a:rPr lang="en-US" sz="2300" dirty="0">
                  <a:solidFill>
                    <a:schemeClr val="accent5">
                      <a:lumMod val="50000"/>
                    </a:schemeClr>
                  </a:solidFill>
                  <a:latin typeface="Arvo"/>
                </a:rPr>
                <a:t>live on Earth.</a:t>
              </a:r>
            </a:p>
            <a:p>
              <a:pPr algn="ctr"/>
              <a:endParaRPr lang="en-US" sz="2300" dirty="0">
                <a:solidFill>
                  <a:schemeClr val="accent5">
                    <a:lumMod val="50000"/>
                  </a:schemeClr>
                </a:solidFill>
                <a:latin typeface="Arvo"/>
              </a:endParaRPr>
            </a:p>
            <a:p>
              <a:pPr algn="ctr"/>
              <a:r>
                <a:rPr lang="en-US" sz="2300" dirty="0">
                  <a:solidFill>
                    <a:schemeClr val="accent5">
                      <a:lumMod val="50000"/>
                    </a:schemeClr>
                  </a:solidFill>
                  <a:latin typeface="Arvo"/>
                </a:rPr>
                <a:t>61% in Asia, </a:t>
              </a:r>
            </a:p>
            <a:p>
              <a:pPr algn="ctr"/>
              <a:r>
                <a:rPr lang="en-US" sz="2300" dirty="0">
                  <a:solidFill>
                    <a:schemeClr val="accent5">
                      <a:lumMod val="50000"/>
                    </a:schemeClr>
                  </a:solidFill>
                  <a:latin typeface="Arvo"/>
                </a:rPr>
                <a:t>mostly in China </a:t>
              </a:r>
            </a:p>
            <a:p>
              <a:pPr algn="ctr"/>
              <a:r>
                <a:rPr lang="en-US" sz="2300" dirty="0">
                  <a:solidFill>
                    <a:schemeClr val="accent5">
                      <a:lumMod val="50000"/>
                    </a:schemeClr>
                  </a:solidFill>
                  <a:latin typeface="Arvo"/>
                </a:rPr>
                <a:t>and India. </a:t>
              </a:r>
            </a:p>
            <a:p>
              <a:pPr algn="ctr"/>
              <a:endParaRPr lang="en-US" sz="2300" dirty="0">
                <a:solidFill>
                  <a:schemeClr val="accent5">
                    <a:lumMod val="50000"/>
                  </a:schemeClr>
                </a:solidFill>
                <a:latin typeface="Arvo"/>
              </a:endParaRPr>
            </a:p>
            <a:p>
              <a:pPr algn="ctr"/>
              <a:r>
                <a:rPr lang="en-US" sz="2300" dirty="0">
                  <a:solidFill>
                    <a:schemeClr val="accent5">
                      <a:lumMod val="50000"/>
                    </a:schemeClr>
                  </a:solidFill>
                  <a:latin typeface="Arvo"/>
                </a:rPr>
                <a:t>Only 4.5% in the U.S. </a:t>
              </a:r>
            </a:p>
          </p:txBody>
        </p:sp>
      </p:grpSp>
      <p:grpSp>
        <p:nvGrpSpPr>
          <p:cNvPr id="7" name="Group 6">
            <a:extLst>
              <a:ext uri="{FF2B5EF4-FFF2-40B4-BE49-F238E27FC236}">
                <a16:creationId xmlns:a16="http://schemas.microsoft.com/office/drawing/2014/main" id="{405F65BB-51BE-F775-9097-215E6152EA37}"/>
              </a:ext>
            </a:extLst>
          </p:cNvPr>
          <p:cNvGrpSpPr/>
          <p:nvPr/>
        </p:nvGrpSpPr>
        <p:grpSpPr>
          <a:xfrm>
            <a:off x="3812203" y="1715841"/>
            <a:ext cx="1937584" cy="4197109"/>
            <a:chOff x="3984208" y="1953606"/>
            <a:chExt cx="1937584" cy="4197109"/>
          </a:xfrm>
        </p:grpSpPr>
        <p:pic>
          <p:nvPicPr>
            <p:cNvPr id="8" name="Graphic 7" descr="Business Growth with solid fill">
              <a:extLst>
                <a:ext uri="{FF2B5EF4-FFF2-40B4-BE49-F238E27FC236}">
                  <a16:creationId xmlns:a16="http://schemas.microsoft.com/office/drawing/2014/main" id="{FC8F24BF-8859-DB44-1745-54078CA1B30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495800" y="1953606"/>
              <a:ext cx="914400" cy="914400"/>
            </a:xfrm>
            <a:prstGeom prst="rect">
              <a:avLst/>
            </a:prstGeom>
          </p:spPr>
        </p:pic>
        <p:sp>
          <p:nvSpPr>
            <p:cNvPr id="10" name="TextBox 9">
              <a:extLst>
                <a:ext uri="{FF2B5EF4-FFF2-40B4-BE49-F238E27FC236}">
                  <a16:creationId xmlns:a16="http://schemas.microsoft.com/office/drawing/2014/main" id="{5BAB6E75-AEE4-A7E4-D199-591E09BED1E8}"/>
                </a:ext>
              </a:extLst>
            </p:cNvPr>
            <p:cNvSpPr txBox="1"/>
            <p:nvPr/>
          </p:nvSpPr>
          <p:spPr>
            <a:xfrm>
              <a:off x="3984208" y="2872895"/>
              <a:ext cx="1937584" cy="3277820"/>
            </a:xfrm>
            <a:prstGeom prst="rect">
              <a:avLst/>
            </a:prstGeom>
            <a:noFill/>
          </p:spPr>
          <p:txBody>
            <a:bodyPr wrap="square" lIns="91440" tIns="45720" rIns="91440" bIns="45720" rtlCol="0" anchor="t">
              <a:spAutoFit/>
            </a:bodyPr>
            <a:lstStyle/>
            <a:p>
              <a:pPr algn="ctr"/>
              <a:r>
                <a:rPr lang="en-US" sz="2300" dirty="0">
                  <a:solidFill>
                    <a:schemeClr val="accent5">
                      <a:lumMod val="50000"/>
                    </a:schemeClr>
                  </a:solidFill>
                  <a:latin typeface="Arvo"/>
                </a:rPr>
                <a:t>The world </a:t>
              </a:r>
            </a:p>
            <a:p>
              <a:pPr algn="ctr"/>
              <a:r>
                <a:rPr lang="en-US" sz="2300" dirty="0">
                  <a:solidFill>
                    <a:schemeClr val="accent5">
                      <a:lumMod val="50000"/>
                    </a:schemeClr>
                  </a:solidFill>
                  <a:latin typeface="Arvo"/>
                </a:rPr>
                <a:t>population </a:t>
              </a:r>
            </a:p>
            <a:p>
              <a:pPr algn="ctr"/>
              <a:r>
                <a:rPr lang="en-US" sz="2300" dirty="0">
                  <a:solidFill>
                    <a:schemeClr val="accent5">
                      <a:lumMod val="50000"/>
                    </a:schemeClr>
                  </a:solidFill>
                  <a:latin typeface="Arvo"/>
                </a:rPr>
                <a:t>will rise to 9.3 billion by 2050.</a:t>
              </a:r>
            </a:p>
            <a:p>
              <a:pPr algn="ctr"/>
              <a:endParaRPr lang="en-US" sz="2300" dirty="0">
                <a:solidFill>
                  <a:schemeClr val="accent5">
                    <a:lumMod val="50000"/>
                  </a:schemeClr>
                </a:solidFill>
                <a:latin typeface="Arvo"/>
              </a:endParaRPr>
            </a:p>
            <a:p>
              <a:pPr algn="ctr"/>
              <a:r>
                <a:rPr lang="en-US" sz="2300" dirty="0">
                  <a:solidFill>
                    <a:schemeClr val="accent5">
                      <a:lumMod val="50000"/>
                    </a:schemeClr>
                  </a:solidFill>
                  <a:latin typeface="Arvo"/>
                </a:rPr>
                <a:t>U.S. is aging faster than most.  </a:t>
              </a:r>
            </a:p>
          </p:txBody>
        </p:sp>
      </p:grpSp>
      <p:grpSp>
        <p:nvGrpSpPr>
          <p:cNvPr id="11" name="Group 10">
            <a:extLst>
              <a:ext uri="{FF2B5EF4-FFF2-40B4-BE49-F238E27FC236}">
                <a16:creationId xmlns:a16="http://schemas.microsoft.com/office/drawing/2014/main" id="{DED498C8-E351-408C-179E-03409599EA9A}"/>
              </a:ext>
            </a:extLst>
          </p:cNvPr>
          <p:cNvGrpSpPr/>
          <p:nvPr/>
        </p:nvGrpSpPr>
        <p:grpSpPr>
          <a:xfrm>
            <a:off x="6595205" y="1715609"/>
            <a:ext cx="1766380" cy="4192220"/>
            <a:chOff x="6927310" y="1953606"/>
            <a:chExt cx="1766380" cy="4192220"/>
          </a:xfrm>
        </p:grpSpPr>
        <p:pic>
          <p:nvPicPr>
            <p:cNvPr id="12" name="Graphic 11" descr="Trophy with solid fill">
              <a:extLst>
                <a:ext uri="{FF2B5EF4-FFF2-40B4-BE49-F238E27FC236}">
                  <a16:creationId xmlns:a16="http://schemas.microsoft.com/office/drawing/2014/main" id="{35015743-3BEE-2890-A7C3-65A63DDD7AF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353300" y="1953606"/>
              <a:ext cx="914400" cy="914400"/>
            </a:xfrm>
            <a:prstGeom prst="rect">
              <a:avLst/>
            </a:prstGeom>
          </p:spPr>
        </p:pic>
        <p:sp>
          <p:nvSpPr>
            <p:cNvPr id="13" name="TextBox 12">
              <a:extLst>
                <a:ext uri="{FF2B5EF4-FFF2-40B4-BE49-F238E27FC236}">
                  <a16:creationId xmlns:a16="http://schemas.microsoft.com/office/drawing/2014/main" id="{96F1CB04-F981-0D0E-350C-4B4EDFDBCB53}"/>
                </a:ext>
              </a:extLst>
            </p:cNvPr>
            <p:cNvSpPr txBox="1"/>
            <p:nvPr/>
          </p:nvSpPr>
          <p:spPr>
            <a:xfrm>
              <a:off x="6927310" y="2868006"/>
              <a:ext cx="1766380" cy="3277820"/>
            </a:xfrm>
            <a:prstGeom prst="rect">
              <a:avLst/>
            </a:prstGeom>
            <a:noFill/>
          </p:spPr>
          <p:txBody>
            <a:bodyPr wrap="square" lIns="91440" tIns="45720" rIns="91440" bIns="45720" rtlCol="0" anchor="t">
              <a:spAutoFit/>
            </a:bodyPr>
            <a:lstStyle/>
            <a:p>
              <a:pPr algn="ctr"/>
              <a:r>
                <a:rPr lang="en-US" sz="2300" dirty="0">
                  <a:solidFill>
                    <a:schemeClr val="accent5">
                      <a:lumMod val="50000"/>
                    </a:schemeClr>
                  </a:solidFill>
                  <a:latin typeface="Arvo"/>
                </a:rPr>
                <a:t>Japan currently holds the record.</a:t>
              </a:r>
            </a:p>
            <a:p>
              <a:pPr algn="ctr"/>
              <a:endParaRPr lang="en-US" sz="2300" dirty="0">
                <a:solidFill>
                  <a:schemeClr val="accent5">
                    <a:lumMod val="50000"/>
                  </a:schemeClr>
                </a:solidFill>
                <a:latin typeface="Arvo"/>
              </a:endParaRPr>
            </a:p>
            <a:p>
              <a:pPr algn="ctr"/>
              <a:r>
                <a:rPr lang="en-US" sz="2300" dirty="0">
                  <a:solidFill>
                    <a:schemeClr val="accent5">
                      <a:lumMod val="50000"/>
                    </a:schemeClr>
                  </a:solidFill>
                  <a:latin typeface="Arvo"/>
                </a:rPr>
                <a:t>By 2050, people &gt; 65 will reach 40%.  </a:t>
              </a:r>
            </a:p>
          </p:txBody>
        </p:sp>
      </p:grpSp>
      <p:grpSp>
        <p:nvGrpSpPr>
          <p:cNvPr id="14" name="Group 13">
            <a:extLst>
              <a:ext uri="{FF2B5EF4-FFF2-40B4-BE49-F238E27FC236}">
                <a16:creationId xmlns:a16="http://schemas.microsoft.com/office/drawing/2014/main" id="{048B7563-4E25-33D9-D30F-2B864E24AB92}"/>
              </a:ext>
            </a:extLst>
          </p:cNvPr>
          <p:cNvGrpSpPr/>
          <p:nvPr/>
        </p:nvGrpSpPr>
        <p:grpSpPr>
          <a:xfrm>
            <a:off x="9206292" y="1711701"/>
            <a:ext cx="2157642" cy="3871496"/>
            <a:chOff x="9347045" y="1953606"/>
            <a:chExt cx="2157642" cy="3871496"/>
          </a:xfrm>
        </p:grpSpPr>
        <p:pic>
          <p:nvPicPr>
            <p:cNvPr id="15" name="Graphic 14" descr="Future with solid fill">
              <a:extLst>
                <a:ext uri="{FF2B5EF4-FFF2-40B4-BE49-F238E27FC236}">
                  <a16:creationId xmlns:a16="http://schemas.microsoft.com/office/drawing/2014/main" id="{9081DEA4-4653-9731-20B5-3F15BED10A6A}"/>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9900231" y="1953606"/>
              <a:ext cx="914400" cy="914400"/>
            </a:xfrm>
            <a:prstGeom prst="rect">
              <a:avLst/>
            </a:prstGeom>
          </p:spPr>
        </p:pic>
        <p:sp>
          <p:nvSpPr>
            <p:cNvPr id="16" name="TextBox 15">
              <a:extLst>
                <a:ext uri="{FF2B5EF4-FFF2-40B4-BE49-F238E27FC236}">
                  <a16:creationId xmlns:a16="http://schemas.microsoft.com/office/drawing/2014/main" id="{B5CE9D9A-1B7A-8DAC-4DDC-17FC90A1F848}"/>
                </a:ext>
              </a:extLst>
            </p:cNvPr>
            <p:cNvSpPr txBox="1"/>
            <p:nvPr/>
          </p:nvSpPr>
          <p:spPr>
            <a:xfrm>
              <a:off x="9347045" y="2901225"/>
              <a:ext cx="2157642" cy="2923877"/>
            </a:xfrm>
            <a:prstGeom prst="rect">
              <a:avLst/>
            </a:prstGeom>
            <a:noFill/>
          </p:spPr>
          <p:txBody>
            <a:bodyPr wrap="square" lIns="91440" tIns="45720" rIns="91440" bIns="45720" rtlCol="0" anchor="t">
              <a:spAutoFit/>
            </a:bodyPr>
            <a:lstStyle/>
            <a:p>
              <a:pPr algn="ctr"/>
              <a:r>
                <a:rPr lang="en-US" sz="2300" dirty="0">
                  <a:solidFill>
                    <a:schemeClr val="accent5">
                      <a:lumMod val="50000"/>
                    </a:schemeClr>
                  </a:solidFill>
                  <a:latin typeface="Arvo"/>
                </a:rPr>
                <a:t>Germany - 30%</a:t>
              </a:r>
            </a:p>
            <a:p>
              <a:pPr algn="ctr"/>
              <a:endParaRPr lang="en-US" sz="2300" dirty="0">
                <a:solidFill>
                  <a:schemeClr val="accent5">
                    <a:lumMod val="50000"/>
                  </a:schemeClr>
                </a:solidFill>
                <a:latin typeface="Arvo"/>
              </a:endParaRPr>
            </a:p>
            <a:p>
              <a:pPr algn="ctr"/>
              <a:r>
                <a:rPr lang="en-US" sz="2300" dirty="0">
                  <a:solidFill>
                    <a:schemeClr val="accent5">
                      <a:lumMod val="50000"/>
                    </a:schemeClr>
                  </a:solidFill>
                  <a:latin typeface="Arvo"/>
                </a:rPr>
                <a:t>Italy - 31%</a:t>
              </a:r>
            </a:p>
            <a:p>
              <a:pPr algn="ctr"/>
              <a:endParaRPr lang="en-US" sz="2300" dirty="0">
                <a:solidFill>
                  <a:schemeClr val="accent5">
                    <a:lumMod val="50000"/>
                  </a:schemeClr>
                </a:solidFill>
                <a:latin typeface="Arvo"/>
              </a:endParaRPr>
            </a:p>
            <a:p>
              <a:pPr algn="ctr"/>
              <a:r>
                <a:rPr lang="en-US" sz="2300" dirty="0">
                  <a:solidFill>
                    <a:schemeClr val="accent5">
                      <a:lumMod val="50000"/>
                    </a:schemeClr>
                  </a:solidFill>
                  <a:latin typeface="Arvo"/>
                </a:rPr>
                <a:t>Canada - 26.5%</a:t>
              </a:r>
            </a:p>
            <a:p>
              <a:pPr algn="ctr"/>
              <a:endParaRPr lang="en-US" sz="2300" dirty="0">
                <a:solidFill>
                  <a:schemeClr val="accent5">
                    <a:lumMod val="50000"/>
                  </a:schemeClr>
                </a:solidFill>
                <a:latin typeface="Arvo"/>
              </a:endParaRPr>
            </a:p>
            <a:p>
              <a:pPr algn="ctr"/>
              <a:r>
                <a:rPr lang="en-US" sz="2300" dirty="0">
                  <a:solidFill>
                    <a:schemeClr val="accent5">
                      <a:lumMod val="50000"/>
                    </a:schemeClr>
                  </a:solidFill>
                  <a:latin typeface="Arvo"/>
                </a:rPr>
                <a:t>Russia – 26%</a:t>
              </a:r>
            </a:p>
            <a:p>
              <a:pPr algn="ctr"/>
              <a:endParaRPr lang="en-US" sz="2300" dirty="0">
                <a:solidFill>
                  <a:schemeClr val="accent5">
                    <a:lumMod val="50000"/>
                  </a:schemeClr>
                </a:solidFill>
                <a:latin typeface="Arvo"/>
              </a:endParaRPr>
            </a:p>
          </p:txBody>
        </p:sp>
      </p:grpSp>
    </p:spTree>
    <p:extLst>
      <p:ext uri="{BB962C8B-B14F-4D97-AF65-F5344CB8AC3E}">
        <p14:creationId xmlns:p14="http://schemas.microsoft.com/office/powerpoint/2010/main" val="767833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2346FAF-C7A0-BC96-E975-9E3DB5B7E641}"/>
              </a:ext>
            </a:extLst>
          </p:cNvPr>
          <p:cNvSpPr txBox="1"/>
          <p:nvPr/>
        </p:nvSpPr>
        <p:spPr>
          <a:xfrm>
            <a:off x="921643" y="423928"/>
            <a:ext cx="9817837" cy="861774"/>
          </a:xfrm>
          <a:prstGeom prst="rect">
            <a:avLst/>
          </a:prstGeom>
          <a:noFill/>
        </p:spPr>
        <p:txBody>
          <a:bodyPr wrap="square" rtlCol="0">
            <a:spAutoFit/>
          </a:bodyPr>
          <a:lstStyle/>
          <a:p>
            <a:r>
              <a:rPr lang="en-US" sz="5000" dirty="0">
                <a:solidFill>
                  <a:srgbClr val="482E59"/>
                </a:solidFill>
                <a:latin typeface="Bebas Neue" panose="020B0606020202050201" pitchFamily="34" charset="77"/>
              </a:rPr>
              <a:t>Challenges</a:t>
            </a:r>
          </a:p>
        </p:txBody>
      </p:sp>
      <p:pic>
        <p:nvPicPr>
          <p:cNvPr id="9" name="Picture 8" descr="A blue and green pattern&#10;&#10;Description automatically generated">
            <a:extLst>
              <a:ext uri="{FF2B5EF4-FFF2-40B4-BE49-F238E27FC236}">
                <a16:creationId xmlns:a16="http://schemas.microsoft.com/office/drawing/2014/main" id="{07A968C9-9B75-A406-F246-D0C9161E816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636104" cy="6858000"/>
          </a:xfrm>
          <a:prstGeom prst="rect">
            <a:avLst/>
          </a:prstGeom>
        </p:spPr>
      </p:pic>
      <p:sp>
        <p:nvSpPr>
          <p:cNvPr id="3" name="Rectangle 2">
            <a:extLst>
              <a:ext uri="{FF2B5EF4-FFF2-40B4-BE49-F238E27FC236}">
                <a16:creationId xmlns:a16="http://schemas.microsoft.com/office/drawing/2014/main" id="{A4D8FFE0-5E7F-F0CB-2025-0680DA12514C}"/>
              </a:ext>
            </a:extLst>
          </p:cNvPr>
          <p:cNvSpPr/>
          <p:nvPr/>
        </p:nvSpPr>
        <p:spPr>
          <a:xfrm>
            <a:off x="9065200" y="1286362"/>
            <a:ext cx="2743200" cy="5050948"/>
          </a:xfrm>
          <a:prstGeom prst="rect">
            <a:avLst/>
          </a:prstGeom>
          <a:solidFill>
            <a:srgbClr val="CEE8E4"/>
          </a:solidFill>
          <a:ln w="28575">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300" b="1" dirty="0">
                <a:solidFill>
                  <a:schemeClr val="accent5">
                    <a:lumMod val="50000"/>
                  </a:schemeClr>
                </a:solidFill>
                <a:latin typeface="Arvo"/>
                <a:cs typeface="Calibri"/>
              </a:rPr>
              <a:t>Increasing healthcare</a:t>
            </a:r>
            <a:endParaRPr lang="en-US"/>
          </a:p>
          <a:p>
            <a:pPr algn="ctr"/>
            <a:r>
              <a:rPr lang="en-US" sz="2300" b="1" dirty="0">
                <a:solidFill>
                  <a:schemeClr val="accent5">
                    <a:lumMod val="50000"/>
                  </a:schemeClr>
                </a:solidFill>
                <a:latin typeface="Arvo"/>
                <a:cs typeface="Calibri"/>
              </a:rPr>
              <a:t>costs </a:t>
            </a:r>
          </a:p>
          <a:p>
            <a:pPr algn="ctr"/>
            <a:endParaRPr lang="en-US" sz="2100" b="1" dirty="0">
              <a:solidFill>
                <a:schemeClr val="accent5">
                  <a:lumMod val="50000"/>
                </a:schemeClr>
              </a:solidFill>
              <a:latin typeface="Arvo"/>
              <a:cs typeface="Calibri"/>
            </a:endParaRPr>
          </a:p>
          <a:p>
            <a:pPr algn="ctr"/>
            <a:r>
              <a:rPr lang="en-US" dirty="0">
                <a:solidFill>
                  <a:schemeClr val="accent5">
                    <a:lumMod val="50000"/>
                  </a:schemeClr>
                </a:solidFill>
                <a:latin typeface="Arvo"/>
                <a:cs typeface="Calibri"/>
              </a:rPr>
              <a:t>Related to labor issues, includes struggles to </a:t>
            </a:r>
          </a:p>
          <a:p>
            <a:pPr algn="ctr"/>
            <a:r>
              <a:rPr lang="en-US">
                <a:solidFill>
                  <a:schemeClr val="accent5">
                    <a:lumMod val="50000"/>
                  </a:schemeClr>
                </a:solidFill>
                <a:latin typeface="Arvo"/>
                <a:cs typeface="Calibri"/>
              </a:rPr>
              <a:t>find </a:t>
            </a:r>
            <a:r>
              <a:rPr lang="en-US" dirty="0">
                <a:solidFill>
                  <a:schemeClr val="accent5">
                    <a:lumMod val="50000"/>
                  </a:schemeClr>
                </a:solidFill>
                <a:latin typeface="Arvo"/>
                <a:cs typeface="Calibri"/>
              </a:rPr>
              <a:t>caregivers, </a:t>
            </a:r>
            <a:endParaRPr lang="en-US">
              <a:solidFill>
                <a:schemeClr val="accent5">
                  <a:lumMod val="50000"/>
                </a:schemeClr>
              </a:solidFill>
              <a:latin typeface="Arvo"/>
              <a:cs typeface="Calibri"/>
            </a:endParaRPr>
          </a:p>
          <a:p>
            <a:pPr algn="ctr"/>
            <a:r>
              <a:rPr lang="en-US" dirty="0">
                <a:solidFill>
                  <a:schemeClr val="accent5">
                    <a:lumMod val="50000"/>
                  </a:schemeClr>
                </a:solidFill>
                <a:latin typeface="Arvo"/>
                <a:cs typeface="Calibri"/>
              </a:rPr>
              <a:t>staffing facilities, providers with geriatric specialties, increased cost to consumers.</a:t>
            </a:r>
            <a:r>
              <a:rPr lang="en-US" sz="2100" dirty="0">
                <a:solidFill>
                  <a:schemeClr val="accent5">
                    <a:lumMod val="50000"/>
                  </a:schemeClr>
                </a:solidFill>
                <a:latin typeface="Arvo"/>
                <a:cs typeface="Calibri"/>
              </a:rPr>
              <a:t> </a:t>
            </a:r>
            <a:endParaRPr lang="en-US">
              <a:solidFill>
                <a:schemeClr val="accent5">
                  <a:lumMod val="50000"/>
                </a:schemeClr>
              </a:solidFill>
            </a:endParaRPr>
          </a:p>
        </p:txBody>
      </p:sp>
      <p:pic>
        <p:nvPicPr>
          <p:cNvPr id="4" name="Picture 3" descr="Cowboy in front of a horse">
            <a:extLst>
              <a:ext uri="{FF2B5EF4-FFF2-40B4-BE49-F238E27FC236}">
                <a16:creationId xmlns:a16="http://schemas.microsoft.com/office/drawing/2014/main" id="{80814CF3-A7A2-F9D1-538E-7609E1401B5C}"/>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921643" y="4824448"/>
            <a:ext cx="3212516" cy="1512862"/>
          </a:xfrm>
          <a:prstGeom prst="rect">
            <a:avLst/>
          </a:prstGeom>
        </p:spPr>
      </p:pic>
      <p:sp>
        <p:nvSpPr>
          <p:cNvPr id="5" name="TextBox 4">
            <a:extLst>
              <a:ext uri="{FF2B5EF4-FFF2-40B4-BE49-F238E27FC236}">
                <a16:creationId xmlns:a16="http://schemas.microsoft.com/office/drawing/2014/main" id="{B16C16EC-3498-1D09-8EE8-C8D839720534}"/>
              </a:ext>
            </a:extLst>
          </p:cNvPr>
          <p:cNvSpPr txBox="1"/>
          <p:nvPr/>
        </p:nvSpPr>
        <p:spPr>
          <a:xfrm>
            <a:off x="921643" y="1286362"/>
            <a:ext cx="7970181" cy="3416320"/>
          </a:xfrm>
          <a:prstGeom prst="rect">
            <a:avLst/>
          </a:prstGeom>
          <a:solidFill>
            <a:srgbClr val="CEE8E4"/>
          </a:solidFill>
        </p:spPr>
        <p:txBody>
          <a:bodyPr wrap="square" lIns="91440" tIns="45720" rIns="91440" bIns="45720" rtlCol="0" anchor="t">
            <a:spAutoFit/>
          </a:bodyPr>
          <a:lstStyle/>
          <a:p>
            <a:r>
              <a:rPr lang="en-US" sz="2000" b="1" dirty="0">
                <a:solidFill>
                  <a:schemeClr val="accent5">
                    <a:lumMod val="50000"/>
                  </a:schemeClr>
                </a:solidFill>
                <a:latin typeface="Arvo"/>
              </a:rPr>
              <a:t>Decline in working-age population</a:t>
            </a:r>
          </a:p>
          <a:p>
            <a:pPr marL="342900" indent="-342900">
              <a:buFont typeface="Arial" panose="020B0604020202020204" pitchFamily="34" charset="0"/>
              <a:buChar char="•"/>
            </a:pPr>
            <a:r>
              <a:rPr lang="en-US" dirty="0">
                <a:solidFill>
                  <a:schemeClr val="accent5">
                    <a:lumMod val="50000"/>
                  </a:schemeClr>
                </a:solidFill>
                <a:latin typeface="Arvo"/>
              </a:rPr>
              <a:t>Possibility of shortage of qualified workers, declining productivity, high labor cost, delayed business expansion, pushing up of wages/inflation</a:t>
            </a:r>
          </a:p>
          <a:p>
            <a:pPr marL="342900" indent="-342900">
              <a:buFont typeface="Arial" panose="020B0604020202020204" pitchFamily="34" charset="0"/>
              <a:buChar char="•"/>
            </a:pPr>
            <a:endParaRPr lang="en-US" sz="2000" dirty="0">
              <a:solidFill>
                <a:schemeClr val="accent5">
                  <a:lumMod val="50000"/>
                </a:schemeClr>
              </a:solidFill>
              <a:latin typeface="Arvo"/>
            </a:endParaRPr>
          </a:p>
          <a:p>
            <a:r>
              <a:rPr lang="en-US" sz="2000" b="1" dirty="0">
                <a:solidFill>
                  <a:schemeClr val="accent5">
                    <a:lumMod val="50000"/>
                  </a:schemeClr>
                </a:solidFill>
                <a:latin typeface="Arvo"/>
              </a:rPr>
              <a:t>Increase in dependency ratio</a:t>
            </a:r>
          </a:p>
          <a:p>
            <a:pPr marL="342900" indent="-342900">
              <a:buFont typeface="Arial" panose="020B0604020202020204" pitchFamily="34" charset="0"/>
              <a:buChar char="•"/>
            </a:pPr>
            <a:r>
              <a:rPr lang="en-US" dirty="0">
                <a:solidFill>
                  <a:schemeClr val="accent5">
                    <a:lumMod val="50000"/>
                  </a:schemeClr>
                </a:solidFill>
                <a:latin typeface="Arvo"/>
              </a:rPr>
              <a:t>Government benefits are funded by shrinking pools of workers. </a:t>
            </a:r>
          </a:p>
          <a:p>
            <a:r>
              <a:rPr lang="en-US" dirty="0">
                <a:solidFill>
                  <a:schemeClr val="accent5">
                    <a:lumMod val="50000"/>
                  </a:schemeClr>
                </a:solidFill>
                <a:latin typeface="Arvo"/>
              </a:rPr>
              <a:t>Lower tax revenue with higher spending on Social Security, </a:t>
            </a:r>
            <a:r>
              <a:rPr lang="en-US" err="1">
                <a:solidFill>
                  <a:schemeClr val="accent5">
                    <a:lumMod val="50000"/>
                  </a:schemeClr>
                </a:solidFill>
                <a:latin typeface="Arvo"/>
              </a:rPr>
              <a:t>etc</a:t>
            </a:r>
            <a:r>
              <a:rPr lang="en-US" dirty="0">
                <a:solidFill>
                  <a:schemeClr val="accent5">
                    <a:lumMod val="50000"/>
                  </a:schemeClr>
                </a:solidFill>
                <a:latin typeface="Arvo"/>
              </a:rPr>
              <a:t>… </a:t>
            </a:r>
          </a:p>
          <a:p>
            <a:endParaRPr lang="en-US" sz="2000" dirty="0">
              <a:solidFill>
                <a:schemeClr val="accent5">
                  <a:lumMod val="50000"/>
                </a:schemeClr>
              </a:solidFill>
              <a:latin typeface="Arvo"/>
            </a:endParaRPr>
          </a:p>
          <a:p>
            <a:r>
              <a:rPr lang="en-US" sz="2000" b="1" dirty="0">
                <a:solidFill>
                  <a:schemeClr val="accent5">
                    <a:lumMod val="50000"/>
                  </a:schemeClr>
                </a:solidFill>
                <a:latin typeface="Arvo"/>
              </a:rPr>
              <a:t>Changes to the economy </a:t>
            </a:r>
          </a:p>
          <a:p>
            <a:pPr marL="342900" indent="-342900">
              <a:buFont typeface="Arial" panose="020B0604020202020204" pitchFamily="34" charset="0"/>
              <a:buChar char="•"/>
            </a:pPr>
            <a:r>
              <a:rPr lang="en-US" dirty="0">
                <a:solidFill>
                  <a:schemeClr val="accent5">
                    <a:lumMod val="50000"/>
                  </a:schemeClr>
                </a:solidFill>
                <a:latin typeface="Arvo"/>
              </a:rPr>
              <a:t>Age is a factor in how people spend money. Transitioning goods and services to older adults may be challenging. </a:t>
            </a:r>
          </a:p>
        </p:txBody>
      </p:sp>
      <p:pic>
        <p:nvPicPr>
          <p:cNvPr id="6" name="Picture 5" descr="Couple holding cane">
            <a:extLst>
              <a:ext uri="{FF2B5EF4-FFF2-40B4-BE49-F238E27FC236}">
                <a16:creationId xmlns:a16="http://schemas.microsoft.com/office/drawing/2014/main" id="{895C269B-1F93-46C7-A427-16D3815C318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220847" y="4834438"/>
            <a:ext cx="2255190" cy="1502872"/>
          </a:xfrm>
          <a:prstGeom prst="rect">
            <a:avLst/>
          </a:prstGeom>
        </p:spPr>
      </p:pic>
      <p:pic>
        <p:nvPicPr>
          <p:cNvPr id="7" name="Picture 6" descr="Person helping old woman">
            <a:extLst>
              <a:ext uri="{FF2B5EF4-FFF2-40B4-BE49-F238E27FC236}">
                <a16:creationId xmlns:a16="http://schemas.microsoft.com/office/drawing/2014/main" id="{0A0A20CA-DD42-8818-1E6D-11288DC3E54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562725" y="4824448"/>
            <a:ext cx="2329099" cy="1512862"/>
          </a:xfrm>
          <a:prstGeom prst="rect">
            <a:avLst/>
          </a:prstGeom>
        </p:spPr>
      </p:pic>
    </p:spTree>
    <p:extLst>
      <p:ext uri="{BB962C8B-B14F-4D97-AF65-F5344CB8AC3E}">
        <p14:creationId xmlns:p14="http://schemas.microsoft.com/office/powerpoint/2010/main" val="28348831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2346FAF-C7A0-BC96-E975-9E3DB5B7E641}"/>
              </a:ext>
            </a:extLst>
          </p:cNvPr>
          <p:cNvSpPr txBox="1"/>
          <p:nvPr/>
        </p:nvSpPr>
        <p:spPr>
          <a:xfrm>
            <a:off x="3400102" y="475411"/>
            <a:ext cx="5390980" cy="861774"/>
          </a:xfrm>
          <a:prstGeom prst="rect">
            <a:avLst/>
          </a:prstGeom>
          <a:noFill/>
        </p:spPr>
        <p:txBody>
          <a:bodyPr wrap="square" rtlCol="0">
            <a:spAutoFit/>
          </a:bodyPr>
          <a:lstStyle/>
          <a:p>
            <a:pPr algn="ctr"/>
            <a:r>
              <a:rPr lang="en-US" sz="5000" dirty="0">
                <a:solidFill>
                  <a:srgbClr val="482E59"/>
                </a:solidFill>
                <a:latin typeface="Bebas Neue" panose="020B0606020202050201" pitchFamily="34" charset="77"/>
              </a:rPr>
              <a:t>Ethical Considerations</a:t>
            </a:r>
          </a:p>
        </p:txBody>
      </p:sp>
      <p:pic>
        <p:nvPicPr>
          <p:cNvPr id="9" name="Picture 8" descr="A blue and green pattern&#10;&#10;Description automatically generated">
            <a:extLst>
              <a:ext uri="{FF2B5EF4-FFF2-40B4-BE49-F238E27FC236}">
                <a16:creationId xmlns:a16="http://schemas.microsoft.com/office/drawing/2014/main" id="{07A968C9-9B75-A406-F246-D0C9161E816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636104" cy="6858000"/>
          </a:xfrm>
          <a:prstGeom prst="rect">
            <a:avLst/>
          </a:prstGeom>
        </p:spPr>
      </p:pic>
      <p:sp>
        <p:nvSpPr>
          <p:cNvPr id="3" name="TextBox 2">
            <a:extLst>
              <a:ext uri="{FF2B5EF4-FFF2-40B4-BE49-F238E27FC236}">
                <a16:creationId xmlns:a16="http://schemas.microsoft.com/office/drawing/2014/main" id="{5E9F644E-4E8F-8ABE-6990-61E47EEFB5E3}"/>
              </a:ext>
            </a:extLst>
          </p:cNvPr>
          <p:cNvSpPr txBox="1"/>
          <p:nvPr/>
        </p:nvSpPr>
        <p:spPr>
          <a:xfrm>
            <a:off x="1047342" y="1740716"/>
            <a:ext cx="4395515" cy="2369880"/>
          </a:xfrm>
          <a:prstGeom prst="rect">
            <a:avLst/>
          </a:prstGeom>
          <a:solidFill>
            <a:srgbClr val="CEE8E4"/>
          </a:solidFill>
        </p:spPr>
        <p:txBody>
          <a:bodyPr wrap="square" lIns="91440" tIns="45720" rIns="91440" bIns="45720" rtlCol="0" anchor="t">
            <a:spAutoFit/>
          </a:bodyPr>
          <a:lstStyle/>
          <a:p>
            <a:r>
              <a:rPr lang="en-US" sz="2200" b="1" dirty="0">
                <a:solidFill>
                  <a:schemeClr val="accent5">
                    <a:lumMod val="50000"/>
                  </a:schemeClr>
                </a:solidFill>
                <a:latin typeface="Arvo"/>
              </a:rPr>
              <a:t>Ageism</a:t>
            </a:r>
            <a:endParaRPr lang="en-US" dirty="0">
              <a:solidFill>
                <a:schemeClr val="accent5">
                  <a:lumMod val="50000"/>
                </a:schemeClr>
              </a:solidFill>
            </a:endParaRPr>
          </a:p>
          <a:p>
            <a:pPr marL="342900" indent="-342900">
              <a:buFont typeface="Arial" panose="020B0604020202020204" pitchFamily="34" charset="0"/>
              <a:buChar char="•"/>
            </a:pPr>
            <a:r>
              <a:rPr lang="en-US" dirty="0">
                <a:solidFill>
                  <a:schemeClr val="accent5">
                    <a:lumMod val="50000"/>
                  </a:schemeClr>
                </a:solidFill>
                <a:latin typeface="Arvo"/>
              </a:rPr>
              <a:t>Social competition; “Us versus them” </a:t>
            </a:r>
          </a:p>
          <a:p>
            <a:pPr marL="342900" indent="-342900">
              <a:buFont typeface="Arial" panose="020B0604020202020204" pitchFamily="34" charset="0"/>
              <a:buChar char="•"/>
            </a:pPr>
            <a:r>
              <a:rPr lang="en-US" dirty="0">
                <a:solidFill>
                  <a:schemeClr val="accent5">
                    <a:lumMod val="50000"/>
                  </a:schemeClr>
                </a:solidFill>
                <a:latin typeface="Arvo"/>
              </a:rPr>
              <a:t>When one group appears to be using    most of the resources</a:t>
            </a:r>
          </a:p>
          <a:p>
            <a:pPr marL="342900" indent="-342900">
              <a:buFont typeface="Arial" panose="020B0604020202020204" pitchFamily="34" charset="0"/>
              <a:buChar char="•"/>
            </a:pPr>
            <a:r>
              <a:rPr lang="en-US" dirty="0">
                <a:solidFill>
                  <a:schemeClr val="accent5">
                    <a:lumMod val="50000"/>
                  </a:schemeClr>
                </a:solidFill>
                <a:latin typeface="Arvo"/>
              </a:rPr>
              <a:t>Fuels negative thinking </a:t>
            </a:r>
          </a:p>
          <a:p>
            <a:pPr marL="342900" indent="-342900">
              <a:buFont typeface="Arial" panose="020B0604020202020204" pitchFamily="34" charset="0"/>
              <a:buChar char="•"/>
            </a:pPr>
            <a:r>
              <a:rPr lang="en-US" dirty="0">
                <a:solidFill>
                  <a:schemeClr val="accent5">
                    <a:lumMod val="50000"/>
                  </a:schemeClr>
                </a:solidFill>
                <a:latin typeface="Arvo"/>
              </a:rPr>
              <a:t>Can lead to discrimination &amp; violence against certain groups </a:t>
            </a:r>
          </a:p>
          <a:p>
            <a:r>
              <a:rPr lang="en-US" dirty="0">
                <a:solidFill>
                  <a:schemeClr val="accent5">
                    <a:lumMod val="50000"/>
                  </a:schemeClr>
                </a:solidFill>
                <a:latin typeface="Arvo"/>
              </a:rPr>
              <a:t> </a:t>
            </a:r>
          </a:p>
        </p:txBody>
      </p:sp>
      <p:sp>
        <p:nvSpPr>
          <p:cNvPr id="4" name="TextBox 3">
            <a:extLst>
              <a:ext uri="{FF2B5EF4-FFF2-40B4-BE49-F238E27FC236}">
                <a16:creationId xmlns:a16="http://schemas.microsoft.com/office/drawing/2014/main" id="{3B4EB6C5-D5BE-AA1C-DA8B-1E9FA610E71E}"/>
              </a:ext>
            </a:extLst>
          </p:cNvPr>
          <p:cNvSpPr txBox="1"/>
          <p:nvPr/>
        </p:nvSpPr>
        <p:spPr>
          <a:xfrm>
            <a:off x="5877077" y="1735971"/>
            <a:ext cx="5755995" cy="2369880"/>
          </a:xfrm>
          <a:prstGeom prst="rect">
            <a:avLst/>
          </a:prstGeom>
          <a:solidFill>
            <a:srgbClr val="CEE8E4"/>
          </a:solidFill>
        </p:spPr>
        <p:txBody>
          <a:bodyPr wrap="square" lIns="91440" tIns="45720" rIns="91440" bIns="45720" rtlCol="0" anchor="t">
            <a:spAutoFit/>
          </a:bodyPr>
          <a:lstStyle/>
          <a:p>
            <a:r>
              <a:rPr lang="en-US" sz="2200" b="1" dirty="0">
                <a:solidFill>
                  <a:schemeClr val="accent5">
                    <a:lumMod val="50000"/>
                  </a:schemeClr>
                </a:solidFill>
                <a:latin typeface="Arvo"/>
              </a:rPr>
              <a:t>Healthcare Rationing </a:t>
            </a:r>
          </a:p>
          <a:p>
            <a:pPr marL="342900" indent="-342900">
              <a:buFont typeface="Arial" panose="020B0604020202020204" pitchFamily="34" charset="0"/>
              <a:buChar char="•"/>
            </a:pPr>
            <a:r>
              <a:rPr lang="en-US" dirty="0">
                <a:solidFill>
                  <a:schemeClr val="accent5">
                    <a:lumMod val="50000"/>
                  </a:schemeClr>
                </a:solidFill>
                <a:latin typeface="Arvo"/>
              </a:rPr>
              <a:t>Callahan, </a:t>
            </a:r>
            <a:r>
              <a:rPr lang="en-US" u="sng" dirty="0">
                <a:solidFill>
                  <a:schemeClr val="accent5">
                    <a:lumMod val="50000"/>
                  </a:schemeClr>
                </a:solidFill>
                <a:latin typeface="Arvo"/>
              </a:rPr>
              <a:t>Setting Limits: Medical Goals</a:t>
            </a:r>
            <a:r>
              <a:rPr lang="en-US" dirty="0">
                <a:solidFill>
                  <a:schemeClr val="accent5">
                    <a:lumMod val="50000"/>
                  </a:schemeClr>
                </a:solidFill>
                <a:latin typeface="Arvo"/>
              </a:rPr>
              <a:t>  </a:t>
            </a:r>
            <a:r>
              <a:rPr lang="en-US" u="sng" dirty="0">
                <a:solidFill>
                  <a:schemeClr val="accent5">
                    <a:lumMod val="50000"/>
                  </a:schemeClr>
                </a:solidFill>
                <a:latin typeface="Arvo"/>
              </a:rPr>
              <a:t>in an Aging Society</a:t>
            </a:r>
            <a:endParaRPr lang="en-US" dirty="0">
              <a:solidFill>
                <a:schemeClr val="accent5">
                  <a:lumMod val="50000"/>
                </a:schemeClr>
              </a:solidFill>
              <a:latin typeface="Arvo"/>
            </a:endParaRPr>
          </a:p>
          <a:p>
            <a:pPr marL="342900" indent="-342900">
              <a:buFont typeface="Arial" panose="020B0604020202020204" pitchFamily="34" charset="0"/>
              <a:buChar char="•"/>
            </a:pPr>
            <a:r>
              <a:rPr lang="en-US" dirty="0">
                <a:solidFill>
                  <a:schemeClr val="accent5">
                    <a:lumMod val="50000"/>
                  </a:schemeClr>
                </a:solidFill>
                <a:latin typeface="Arvo"/>
              </a:rPr>
              <a:t>Assumes that the lives of older adults are less valuable than the young  </a:t>
            </a:r>
          </a:p>
          <a:p>
            <a:pPr marL="342900" indent="-342900">
              <a:buFont typeface="Arial" panose="020B0604020202020204" pitchFamily="34" charset="0"/>
              <a:buChar char="•"/>
            </a:pPr>
            <a:r>
              <a:rPr lang="en-US" dirty="0">
                <a:solidFill>
                  <a:schemeClr val="accent5">
                    <a:lumMod val="50000"/>
                  </a:schemeClr>
                </a:solidFill>
                <a:latin typeface="Arvo"/>
              </a:rPr>
              <a:t>Should use an “adjusted quality of life” </a:t>
            </a:r>
          </a:p>
          <a:p>
            <a:pPr marL="342900" indent="-342900">
              <a:buFont typeface="Arial" panose="020B0604020202020204" pitchFamily="34" charset="0"/>
              <a:buChar char="•"/>
            </a:pPr>
            <a:r>
              <a:rPr lang="en-US" dirty="0">
                <a:solidFill>
                  <a:schemeClr val="accent5">
                    <a:lumMod val="50000"/>
                  </a:schemeClr>
                </a:solidFill>
                <a:latin typeface="Arvo"/>
              </a:rPr>
              <a:t>Medicare/healthcare for older adults should be palliative, not curative</a:t>
            </a:r>
          </a:p>
        </p:txBody>
      </p:sp>
      <p:sp>
        <p:nvSpPr>
          <p:cNvPr id="5" name="TextBox 4">
            <a:extLst>
              <a:ext uri="{FF2B5EF4-FFF2-40B4-BE49-F238E27FC236}">
                <a16:creationId xmlns:a16="http://schemas.microsoft.com/office/drawing/2014/main" id="{1203C2C6-8009-DFEB-3348-746664D12CD4}"/>
              </a:ext>
            </a:extLst>
          </p:cNvPr>
          <p:cNvSpPr txBox="1"/>
          <p:nvPr/>
        </p:nvSpPr>
        <p:spPr>
          <a:xfrm>
            <a:off x="1047342" y="4464323"/>
            <a:ext cx="4395516" cy="1261884"/>
          </a:xfrm>
          <a:prstGeom prst="rect">
            <a:avLst/>
          </a:prstGeom>
          <a:solidFill>
            <a:srgbClr val="CEE8E4"/>
          </a:solidFill>
        </p:spPr>
        <p:txBody>
          <a:bodyPr wrap="square" lIns="91440" tIns="45720" rIns="91440" bIns="45720" rtlCol="0" anchor="t">
            <a:spAutoFit/>
          </a:bodyPr>
          <a:lstStyle/>
          <a:p>
            <a:r>
              <a:rPr lang="en-US" sz="2200" b="1" dirty="0">
                <a:solidFill>
                  <a:schemeClr val="accent5">
                    <a:lumMod val="50000"/>
                  </a:schemeClr>
                </a:solidFill>
                <a:latin typeface="Arvo"/>
              </a:rPr>
              <a:t>Access to insurance</a:t>
            </a:r>
          </a:p>
          <a:p>
            <a:pPr marL="342900" indent="-342900">
              <a:buFont typeface="Arial" panose="020B0604020202020204" pitchFamily="34" charset="0"/>
              <a:buChar char="•"/>
            </a:pPr>
            <a:r>
              <a:rPr lang="en-US" dirty="0">
                <a:solidFill>
                  <a:schemeClr val="accent5">
                    <a:lumMod val="50000"/>
                  </a:schemeClr>
                </a:solidFill>
                <a:latin typeface="Arvo"/>
              </a:rPr>
              <a:t>Benefits may change, become more expensive or become harder/impossible to get</a:t>
            </a:r>
          </a:p>
        </p:txBody>
      </p:sp>
      <p:sp>
        <p:nvSpPr>
          <p:cNvPr id="6" name="TextBox 5">
            <a:extLst>
              <a:ext uri="{FF2B5EF4-FFF2-40B4-BE49-F238E27FC236}">
                <a16:creationId xmlns:a16="http://schemas.microsoft.com/office/drawing/2014/main" id="{9ABD74DF-15C0-E822-F085-9B8657D58E7D}"/>
              </a:ext>
            </a:extLst>
          </p:cNvPr>
          <p:cNvSpPr txBox="1"/>
          <p:nvPr/>
        </p:nvSpPr>
        <p:spPr>
          <a:xfrm>
            <a:off x="5877078" y="4464324"/>
            <a:ext cx="5755994" cy="1261884"/>
          </a:xfrm>
          <a:prstGeom prst="rect">
            <a:avLst/>
          </a:prstGeom>
          <a:solidFill>
            <a:srgbClr val="CEE8E4"/>
          </a:solidFill>
        </p:spPr>
        <p:txBody>
          <a:bodyPr wrap="square" lIns="91440" tIns="45720" rIns="91440" bIns="45720" rtlCol="0" anchor="t">
            <a:spAutoFit/>
          </a:bodyPr>
          <a:lstStyle/>
          <a:p>
            <a:r>
              <a:rPr lang="en-US" sz="2200" b="1" dirty="0">
                <a:solidFill>
                  <a:schemeClr val="accent5">
                    <a:lumMod val="50000"/>
                  </a:schemeClr>
                </a:solidFill>
                <a:latin typeface="Arvo"/>
              </a:rPr>
              <a:t>Financial insecurity</a:t>
            </a:r>
          </a:p>
          <a:p>
            <a:pPr marL="342900" indent="-342900">
              <a:buFont typeface="Arial" panose="020B0604020202020204" pitchFamily="34" charset="0"/>
              <a:buChar char="•"/>
            </a:pPr>
            <a:r>
              <a:rPr lang="en-US" dirty="0">
                <a:solidFill>
                  <a:schemeClr val="accent5">
                    <a:lumMod val="50000"/>
                  </a:schemeClr>
                </a:solidFill>
                <a:latin typeface="Arvo"/>
              </a:rPr>
              <a:t>Proposals to raise Social Security and Medicare age requirements </a:t>
            </a:r>
          </a:p>
          <a:p>
            <a:pPr marL="342900" indent="-342900">
              <a:buFont typeface="Arial" panose="020B0604020202020204" pitchFamily="34" charset="0"/>
              <a:buChar char="•"/>
            </a:pPr>
            <a:r>
              <a:rPr lang="en-US" dirty="0">
                <a:solidFill>
                  <a:schemeClr val="accent5">
                    <a:lumMod val="50000"/>
                  </a:schemeClr>
                </a:solidFill>
                <a:latin typeface="Arvo"/>
              </a:rPr>
              <a:t>Already happening here &amp; other countries</a:t>
            </a:r>
          </a:p>
        </p:txBody>
      </p:sp>
    </p:spTree>
    <p:extLst>
      <p:ext uri="{BB962C8B-B14F-4D97-AF65-F5344CB8AC3E}">
        <p14:creationId xmlns:p14="http://schemas.microsoft.com/office/powerpoint/2010/main" val="3618116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2346FAF-C7A0-BC96-E975-9E3DB5B7E641}"/>
              </a:ext>
            </a:extLst>
          </p:cNvPr>
          <p:cNvSpPr txBox="1"/>
          <p:nvPr/>
        </p:nvSpPr>
        <p:spPr>
          <a:xfrm>
            <a:off x="3327938" y="398103"/>
            <a:ext cx="5524028" cy="861774"/>
          </a:xfrm>
          <a:prstGeom prst="rect">
            <a:avLst/>
          </a:prstGeom>
          <a:noFill/>
        </p:spPr>
        <p:txBody>
          <a:bodyPr wrap="square" rtlCol="0">
            <a:spAutoFit/>
          </a:bodyPr>
          <a:lstStyle/>
          <a:p>
            <a:pPr algn="ctr"/>
            <a:r>
              <a:rPr lang="en-US" sz="5000" dirty="0">
                <a:solidFill>
                  <a:srgbClr val="482E59"/>
                </a:solidFill>
                <a:latin typeface="Bebas Neue" panose="020B0606020202050201" pitchFamily="34" charset="77"/>
              </a:rPr>
              <a:t>Responses and Solutions</a:t>
            </a:r>
          </a:p>
        </p:txBody>
      </p:sp>
      <p:pic>
        <p:nvPicPr>
          <p:cNvPr id="9" name="Picture 8" descr="A blue and green pattern&#10;&#10;Description automatically generated">
            <a:extLst>
              <a:ext uri="{FF2B5EF4-FFF2-40B4-BE49-F238E27FC236}">
                <a16:creationId xmlns:a16="http://schemas.microsoft.com/office/drawing/2014/main" id="{07A968C9-9B75-A406-F246-D0C9161E816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636104" cy="6858000"/>
          </a:xfrm>
          <a:prstGeom prst="rect">
            <a:avLst/>
          </a:prstGeom>
        </p:spPr>
      </p:pic>
      <p:sp>
        <p:nvSpPr>
          <p:cNvPr id="3" name="TextBox 2">
            <a:extLst>
              <a:ext uri="{FF2B5EF4-FFF2-40B4-BE49-F238E27FC236}">
                <a16:creationId xmlns:a16="http://schemas.microsoft.com/office/drawing/2014/main" id="{6003808B-E0F6-9CE6-0BD2-03151DA1DC4C}"/>
              </a:ext>
            </a:extLst>
          </p:cNvPr>
          <p:cNvSpPr txBox="1"/>
          <p:nvPr/>
        </p:nvSpPr>
        <p:spPr>
          <a:xfrm>
            <a:off x="7764605" y="1559491"/>
            <a:ext cx="3969515" cy="4862870"/>
          </a:xfrm>
          <a:prstGeom prst="rect">
            <a:avLst/>
          </a:prstGeom>
          <a:solidFill>
            <a:srgbClr val="CEE8E4"/>
          </a:solidFill>
        </p:spPr>
        <p:txBody>
          <a:bodyPr wrap="square" lIns="91440" tIns="45720" rIns="91440" bIns="45720" rtlCol="0" anchor="t">
            <a:spAutoFit/>
          </a:bodyPr>
          <a:lstStyle/>
          <a:p>
            <a:r>
              <a:rPr lang="en-US" sz="2200" b="1" dirty="0">
                <a:solidFill>
                  <a:schemeClr val="accent5">
                    <a:lumMod val="50000"/>
                  </a:schemeClr>
                </a:solidFill>
                <a:latin typeface="Arvo"/>
              </a:rPr>
              <a:t>Public Policy</a:t>
            </a:r>
          </a:p>
          <a:p>
            <a:pPr marL="342900" indent="-342900">
              <a:buFont typeface="Arial" panose="020B0604020202020204" pitchFamily="34" charset="0"/>
              <a:buChar char="•"/>
            </a:pPr>
            <a:r>
              <a:rPr lang="en-US" dirty="0">
                <a:solidFill>
                  <a:schemeClr val="accent5">
                    <a:lumMod val="50000"/>
                  </a:schemeClr>
                </a:solidFill>
                <a:latin typeface="Arvo"/>
              </a:rPr>
              <a:t>Incentivize retiring older (60-65)</a:t>
            </a:r>
          </a:p>
          <a:p>
            <a:pPr marL="342900" indent="-342900">
              <a:buFont typeface="Arial" panose="020B0604020202020204" pitchFamily="34" charset="0"/>
              <a:buChar char="•"/>
            </a:pPr>
            <a:endParaRPr lang="en-US" dirty="0">
              <a:solidFill>
                <a:schemeClr val="accent5">
                  <a:lumMod val="50000"/>
                </a:schemeClr>
              </a:solidFill>
              <a:latin typeface="Arvo"/>
            </a:endParaRPr>
          </a:p>
          <a:p>
            <a:pPr marL="342900" indent="-342900">
              <a:buFont typeface="Arial" panose="020B0604020202020204" pitchFamily="34" charset="0"/>
              <a:buChar char="•"/>
            </a:pPr>
            <a:r>
              <a:rPr lang="en-US" dirty="0">
                <a:solidFill>
                  <a:schemeClr val="accent5">
                    <a:lumMod val="50000"/>
                  </a:schemeClr>
                </a:solidFill>
                <a:latin typeface="Arvo"/>
              </a:rPr>
              <a:t>Reform tax and benefit policies to encourage prolonged careers</a:t>
            </a:r>
          </a:p>
          <a:p>
            <a:endParaRPr lang="en-US" dirty="0">
              <a:solidFill>
                <a:schemeClr val="accent5">
                  <a:lumMod val="50000"/>
                </a:schemeClr>
              </a:solidFill>
              <a:latin typeface="Arvo"/>
            </a:endParaRPr>
          </a:p>
          <a:p>
            <a:pPr marL="342900" indent="-342900">
              <a:buFont typeface="Arial" panose="020B0604020202020204" pitchFamily="34" charset="0"/>
              <a:buChar char="•"/>
            </a:pPr>
            <a:r>
              <a:rPr lang="en-US" dirty="0">
                <a:solidFill>
                  <a:schemeClr val="accent5">
                    <a:lumMod val="50000"/>
                  </a:schemeClr>
                </a:solidFill>
                <a:latin typeface="Arvo"/>
              </a:rPr>
              <a:t>Replace mandatory retirement ages with ability-based practices </a:t>
            </a:r>
          </a:p>
          <a:p>
            <a:endParaRPr lang="en-US" dirty="0">
              <a:solidFill>
                <a:schemeClr val="accent5">
                  <a:lumMod val="50000"/>
                </a:schemeClr>
              </a:solidFill>
              <a:latin typeface="Arvo"/>
            </a:endParaRPr>
          </a:p>
          <a:p>
            <a:pPr marL="342900" indent="-342900">
              <a:buFont typeface="Arial" panose="020B0604020202020204" pitchFamily="34" charset="0"/>
              <a:buChar char="•"/>
            </a:pPr>
            <a:r>
              <a:rPr lang="en-US" dirty="0">
                <a:solidFill>
                  <a:schemeClr val="accent5">
                    <a:lumMod val="50000"/>
                  </a:schemeClr>
                </a:solidFill>
                <a:latin typeface="Arvo"/>
              </a:rPr>
              <a:t>Utilize working-age immigrants </a:t>
            </a:r>
          </a:p>
          <a:p>
            <a:endParaRPr lang="en-US" dirty="0">
              <a:solidFill>
                <a:schemeClr val="accent5">
                  <a:lumMod val="50000"/>
                </a:schemeClr>
              </a:solidFill>
              <a:latin typeface="Arvo"/>
            </a:endParaRPr>
          </a:p>
          <a:p>
            <a:pPr marL="342900" indent="-342900">
              <a:buFont typeface="Arial" panose="020B0604020202020204" pitchFamily="34" charset="0"/>
              <a:buChar char="•"/>
            </a:pPr>
            <a:r>
              <a:rPr lang="en-US" dirty="0">
                <a:solidFill>
                  <a:schemeClr val="accent5">
                    <a:lumMod val="50000"/>
                  </a:schemeClr>
                </a:solidFill>
                <a:latin typeface="Arvo"/>
              </a:rPr>
              <a:t>Incentivize volunteering</a:t>
            </a:r>
          </a:p>
          <a:p>
            <a:endParaRPr lang="en-US" dirty="0">
              <a:solidFill>
                <a:schemeClr val="accent5">
                  <a:lumMod val="50000"/>
                </a:schemeClr>
              </a:solidFill>
              <a:latin typeface="Arvo"/>
            </a:endParaRPr>
          </a:p>
          <a:p>
            <a:pPr marL="342900" indent="-342900">
              <a:buFont typeface="Arial" panose="020B0604020202020204" pitchFamily="34" charset="0"/>
              <a:buChar char="•"/>
            </a:pPr>
            <a:r>
              <a:rPr lang="en-US" dirty="0">
                <a:solidFill>
                  <a:schemeClr val="accent5">
                    <a:lumMod val="50000"/>
                  </a:schemeClr>
                </a:solidFill>
                <a:latin typeface="Arvo"/>
              </a:rPr>
              <a:t>Invest in technology and tech skill training </a:t>
            </a:r>
          </a:p>
          <a:p>
            <a:pPr marL="342900" indent="-342900">
              <a:buFont typeface="Arial" panose="020B0604020202020204" pitchFamily="34" charset="0"/>
              <a:buChar char="•"/>
            </a:pPr>
            <a:endParaRPr lang="en-US" dirty="0">
              <a:solidFill>
                <a:schemeClr val="accent5">
                  <a:lumMod val="50000"/>
                </a:schemeClr>
              </a:solidFill>
              <a:latin typeface="Arvo"/>
            </a:endParaRPr>
          </a:p>
          <a:p>
            <a:pPr marL="342900" indent="-342900">
              <a:buFont typeface="Arial" panose="020B0604020202020204" pitchFamily="34" charset="0"/>
              <a:buChar char="•"/>
            </a:pPr>
            <a:endParaRPr lang="en-US" dirty="0">
              <a:solidFill>
                <a:schemeClr val="accent5">
                  <a:lumMod val="50000"/>
                </a:schemeClr>
              </a:solidFill>
              <a:latin typeface="Arvo"/>
            </a:endParaRPr>
          </a:p>
        </p:txBody>
      </p:sp>
      <p:sp>
        <p:nvSpPr>
          <p:cNvPr id="4" name="TextBox 3">
            <a:extLst>
              <a:ext uri="{FF2B5EF4-FFF2-40B4-BE49-F238E27FC236}">
                <a16:creationId xmlns:a16="http://schemas.microsoft.com/office/drawing/2014/main" id="{94400B3F-303F-F34C-2CF6-50C234002891}"/>
              </a:ext>
            </a:extLst>
          </p:cNvPr>
          <p:cNvSpPr txBox="1"/>
          <p:nvPr/>
        </p:nvSpPr>
        <p:spPr>
          <a:xfrm>
            <a:off x="913554" y="1559491"/>
            <a:ext cx="3204064" cy="4862870"/>
          </a:xfrm>
          <a:prstGeom prst="rect">
            <a:avLst/>
          </a:prstGeom>
          <a:solidFill>
            <a:srgbClr val="CEE8E4"/>
          </a:solidFill>
        </p:spPr>
        <p:txBody>
          <a:bodyPr wrap="square" lIns="91440" tIns="45720" rIns="91440" bIns="45720" rtlCol="0" anchor="t">
            <a:spAutoFit/>
          </a:bodyPr>
          <a:lstStyle/>
          <a:p>
            <a:r>
              <a:rPr lang="en-US" sz="2200" b="1" dirty="0">
                <a:solidFill>
                  <a:schemeClr val="accent5">
                    <a:lumMod val="50000"/>
                  </a:schemeClr>
                </a:solidFill>
                <a:latin typeface="Arvo"/>
              </a:rPr>
              <a:t>Business Practices</a:t>
            </a:r>
            <a:endParaRPr lang="en-US" dirty="0">
              <a:solidFill>
                <a:schemeClr val="accent5">
                  <a:lumMod val="50000"/>
                </a:schemeClr>
              </a:solidFill>
            </a:endParaRPr>
          </a:p>
          <a:p>
            <a:pPr marL="342900" indent="-342900">
              <a:buFont typeface="Arial" panose="020B0604020202020204" pitchFamily="34" charset="0"/>
              <a:buChar char="•"/>
            </a:pPr>
            <a:r>
              <a:rPr lang="en-US" dirty="0">
                <a:solidFill>
                  <a:schemeClr val="accent5">
                    <a:lumMod val="50000"/>
                  </a:schemeClr>
                </a:solidFill>
                <a:latin typeface="Arvo"/>
              </a:rPr>
              <a:t>Attitudes about older adults must change </a:t>
            </a:r>
          </a:p>
          <a:p>
            <a:endParaRPr lang="en-US" dirty="0">
              <a:solidFill>
                <a:schemeClr val="accent5">
                  <a:lumMod val="50000"/>
                </a:schemeClr>
              </a:solidFill>
              <a:latin typeface="Arvo"/>
            </a:endParaRPr>
          </a:p>
          <a:p>
            <a:pPr marL="342900" indent="-342900">
              <a:buFont typeface="Arial" panose="020B0604020202020204" pitchFamily="34" charset="0"/>
              <a:buChar char="•"/>
            </a:pPr>
            <a:r>
              <a:rPr lang="en-US" dirty="0">
                <a:solidFill>
                  <a:schemeClr val="accent5">
                    <a:lumMod val="50000"/>
                  </a:schemeClr>
                </a:solidFill>
                <a:latin typeface="Arvo"/>
              </a:rPr>
              <a:t>Allow flexibility in schedules, duties and telecommuting </a:t>
            </a:r>
          </a:p>
          <a:p>
            <a:endParaRPr lang="en-US" dirty="0">
              <a:solidFill>
                <a:schemeClr val="accent5">
                  <a:lumMod val="50000"/>
                </a:schemeClr>
              </a:solidFill>
              <a:latin typeface="Arvo"/>
            </a:endParaRPr>
          </a:p>
          <a:p>
            <a:pPr marL="342900" indent="-342900">
              <a:buFont typeface="Arial" panose="020B0604020202020204" pitchFamily="34" charset="0"/>
              <a:buChar char="•"/>
            </a:pPr>
            <a:r>
              <a:rPr lang="en-US" dirty="0">
                <a:solidFill>
                  <a:schemeClr val="accent5">
                    <a:lumMod val="50000"/>
                  </a:schemeClr>
                </a:solidFill>
                <a:latin typeface="Arvo"/>
              </a:rPr>
              <a:t>Continuous training emphasizing new skills </a:t>
            </a:r>
          </a:p>
          <a:p>
            <a:pPr marL="342900" indent="-342900">
              <a:buFont typeface="Arial" panose="020B0604020202020204" pitchFamily="34" charset="0"/>
              <a:buChar char="•"/>
            </a:pPr>
            <a:endParaRPr lang="en-US" dirty="0">
              <a:solidFill>
                <a:schemeClr val="accent5">
                  <a:lumMod val="50000"/>
                </a:schemeClr>
              </a:solidFill>
              <a:latin typeface="Arvo"/>
            </a:endParaRPr>
          </a:p>
          <a:p>
            <a:pPr marL="342900" indent="-342900">
              <a:buFont typeface="Arial" panose="020B0604020202020204" pitchFamily="34" charset="0"/>
              <a:buChar char="•"/>
            </a:pPr>
            <a:r>
              <a:rPr lang="en-US" dirty="0">
                <a:solidFill>
                  <a:schemeClr val="accent5">
                    <a:lumMod val="50000"/>
                  </a:schemeClr>
                </a:solidFill>
                <a:latin typeface="Arvo"/>
              </a:rPr>
              <a:t>Invest in worker healthcare </a:t>
            </a:r>
          </a:p>
          <a:p>
            <a:endParaRPr lang="en-US" dirty="0">
              <a:solidFill>
                <a:schemeClr val="accent5">
                  <a:lumMod val="50000"/>
                </a:schemeClr>
              </a:solidFill>
              <a:latin typeface="Arvo"/>
            </a:endParaRPr>
          </a:p>
          <a:p>
            <a:pPr marL="342900" indent="-342900">
              <a:buFont typeface="Arial" panose="020B0604020202020204" pitchFamily="34" charset="0"/>
              <a:buChar char="•"/>
            </a:pPr>
            <a:r>
              <a:rPr lang="en-US" dirty="0">
                <a:solidFill>
                  <a:schemeClr val="accent5">
                    <a:lumMod val="50000"/>
                  </a:schemeClr>
                </a:solidFill>
                <a:latin typeface="Arvo"/>
              </a:rPr>
              <a:t>Move away from seniority-based pay systems and toward performance</a:t>
            </a:r>
          </a:p>
          <a:p>
            <a:pPr marL="342900" indent="-342900">
              <a:buFont typeface="Arial" panose="020B0604020202020204" pitchFamily="34" charset="0"/>
              <a:buChar char="•"/>
            </a:pPr>
            <a:endParaRPr lang="en-US" dirty="0">
              <a:solidFill>
                <a:schemeClr val="accent5">
                  <a:lumMod val="50000"/>
                </a:schemeClr>
              </a:solidFill>
              <a:latin typeface="Arvo"/>
            </a:endParaRPr>
          </a:p>
          <a:p>
            <a:pPr marL="342900" indent="-342900">
              <a:buFont typeface="Arial" panose="020B0604020202020204" pitchFamily="34" charset="0"/>
              <a:buChar char="•"/>
            </a:pPr>
            <a:endParaRPr lang="en-US" dirty="0">
              <a:solidFill>
                <a:schemeClr val="accent5">
                  <a:lumMod val="50000"/>
                </a:schemeClr>
              </a:solidFill>
              <a:latin typeface="Arvo"/>
            </a:endParaRPr>
          </a:p>
        </p:txBody>
      </p:sp>
      <p:pic>
        <p:nvPicPr>
          <p:cNvPr id="5" name="Picture 4" descr="Old woman working from home">
            <a:extLst>
              <a:ext uri="{FF2B5EF4-FFF2-40B4-BE49-F238E27FC236}">
                <a16:creationId xmlns:a16="http://schemas.microsoft.com/office/drawing/2014/main" id="{F12DAE4A-BD43-0072-969E-F86ED900494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308841" y="4106366"/>
            <a:ext cx="3300826" cy="2321503"/>
          </a:xfrm>
          <a:prstGeom prst="rect">
            <a:avLst/>
          </a:prstGeom>
        </p:spPr>
      </p:pic>
      <p:pic>
        <p:nvPicPr>
          <p:cNvPr id="6" name="Picture 5" descr="Elderly firefighter">
            <a:extLst>
              <a:ext uri="{FF2B5EF4-FFF2-40B4-BE49-F238E27FC236}">
                <a16:creationId xmlns:a16="http://schemas.microsoft.com/office/drawing/2014/main" id="{A74C5817-1BF4-0D83-9C3E-65F34CBC6E5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308029" y="1559491"/>
            <a:ext cx="3300826" cy="2201646"/>
          </a:xfrm>
          <a:prstGeom prst="rect">
            <a:avLst/>
          </a:prstGeom>
        </p:spPr>
      </p:pic>
    </p:spTree>
    <p:extLst>
      <p:ext uri="{BB962C8B-B14F-4D97-AF65-F5344CB8AC3E}">
        <p14:creationId xmlns:p14="http://schemas.microsoft.com/office/powerpoint/2010/main" val="37779676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Custom 2">
      <a:majorFont>
        <a:latin typeface="Bebas Neue"/>
        <a:ea typeface=""/>
        <a:cs typeface=""/>
      </a:majorFont>
      <a:minorFont>
        <a:latin typeface="Arv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300e9ab0-d7ed-4d42-a3d6-1f489287d19d"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D8F651722C5BD4E9A2521A005C9559D" ma:contentTypeVersion="16" ma:contentTypeDescription="Create a new document." ma:contentTypeScope="" ma:versionID="f814e99c72200ebf6432d4e9ad09e779">
  <xsd:schema xmlns:xsd="http://www.w3.org/2001/XMLSchema" xmlns:xs="http://www.w3.org/2001/XMLSchema" xmlns:p="http://schemas.microsoft.com/office/2006/metadata/properties" xmlns:ns3="300e9ab0-d7ed-4d42-a3d6-1f489287d19d" xmlns:ns4="1f22784d-d691-4fa3-84ab-ee3fcc2d0301" targetNamespace="http://schemas.microsoft.com/office/2006/metadata/properties" ma:root="true" ma:fieldsID="6d963741fb8b2d62d4170da0a7f840b0" ns3:_="" ns4:_="">
    <xsd:import namespace="300e9ab0-d7ed-4d42-a3d6-1f489287d19d"/>
    <xsd:import namespace="1f22784d-d691-4fa3-84ab-ee3fcc2d0301"/>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4:SharedWithUsers" minOccurs="0"/>
                <xsd:element ref="ns4:SharedWithDetails" minOccurs="0"/>
                <xsd:element ref="ns4:SharingHintHash" minOccurs="0"/>
                <xsd:element ref="ns3:MediaServiceDateTaken" minOccurs="0"/>
                <xsd:element ref="ns3:MediaServiceLocation" minOccurs="0"/>
                <xsd:element ref="ns3:_activity" minOccurs="0"/>
                <xsd:element ref="ns3:MediaLengthInSeconds" minOccurs="0"/>
                <xsd:element ref="ns3:MediaServiceObjectDetectorVersions" minOccurs="0"/>
                <xsd:element ref="ns3:MediaServiceSearchProperties" minOccurs="0"/>
                <xsd:element ref="ns3: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00e9ab0-d7ed-4d42-a3d6-1f489287d19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_activity" ma:index="19" nillable="true" ma:displayName="_activity" ma:hidden="true" ma:internalName="_activity">
      <xsd:simpleType>
        <xsd:restriction base="dms:Note"/>
      </xsd:simpleType>
    </xsd:element>
    <xsd:element name="MediaLengthInSeconds" ma:index="20" nillable="true" ma:displayName="MediaLengthInSeconds" ma:hidden="true" ma:internalName="MediaLengthInSeconds" ma:readOnly="true">
      <xsd:simpleType>
        <xsd:restriction base="dms:Unknow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SystemTags" ma:index="23"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f22784d-d691-4fa3-84ab-ee3fcc2d030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E23A8EC-CAD9-459D-81F5-51C6B2EE88DD}">
  <ds:schemaRefs>
    <ds:schemaRef ds:uri="http://schemas.microsoft.com/sharepoint/v3/contenttype/forms"/>
  </ds:schemaRefs>
</ds:datastoreItem>
</file>

<file path=customXml/itemProps2.xml><?xml version="1.0" encoding="utf-8"?>
<ds:datastoreItem xmlns:ds="http://schemas.openxmlformats.org/officeDocument/2006/customXml" ds:itemID="{6C520535-110D-4941-8FF3-021A5AECD1CE}">
  <ds:schemaRefs>
    <ds:schemaRef ds:uri="http://schemas.microsoft.com/office/2006/documentManagement/types"/>
    <ds:schemaRef ds:uri="300e9ab0-d7ed-4d42-a3d6-1f489287d19d"/>
    <ds:schemaRef ds:uri="http://purl.org/dc/terms/"/>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1f22784d-d691-4fa3-84ab-ee3fcc2d0301"/>
    <ds:schemaRef ds:uri="http://www.w3.org/XML/1998/namespace"/>
    <ds:schemaRef ds:uri="http://purl.org/dc/dcmitype/"/>
  </ds:schemaRefs>
</ds:datastoreItem>
</file>

<file path=customXml/itemProps3.xml><?xml version="1.0" encoding="utf-8"?>
<ds:datastoreItem xmlns:ds="http://schemas.openxmlformats.org/officeDocument/2006/customXml" ds:itemID="{2E25B179-ACB1-4D67-A723-BF26673A4FD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00e9ab0-d7ed-4d42-a3d6-1f489287d19d"/>
    <ds:schemaRef ds:uri="1f22784d-d691-4fa3-84ab-ee3fcc2d030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04aa6bf4-d436-426f-bfa4-04b7a70e60ff}" enabled="0" method="" siteId="{04aa6bf4-d436-426f-bfa4-04b7a70e60ff}" removed="1"/>
</clbl:labelList>
</file>

<file path=docProps/app.xml><?xml version="1.0" encoding="utf-8"?>
<Properties xmlns="http://schemas.openxmlformats.org/officeDocument/2006/extended-properties" xmlns:vt="http://schemas.openxmlformats.org/officeDocument/2006/docPropsVTypes">
  <TotalTime>8643</TotalTime>
  <Words>4836</Words>
  <Application>Microsoft Macintosh PowerPoint</Application>
  <PresentationFormat>Widescreen</PresentationFormat>
  <Paragraphs>460</Paragraphs>
  <Slides>23</Slides>
  <Notes>23</Notes>
  <HiddenSlides>0</HiddenSlides>
  <MMClips>1</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23</vt:i4>
      </vt:variant>
    </vt:vector>
  </HeadingPairs>
  <TitlesOfParts>
    <vt:vector size="33" baseType="lpstr">
      <vt:lpstr>Aptos</vt:lpstr>
      <vt:lpstr>Arial</vt:lpstr>
      <vt:lpstr>Arvo</vt:lpstr>
      <vt:lpstr>Bebas Neue</vt:lpstr>
      <vt:lpstr>Calibri</vt:lpstr>
      <vt:lpstr>Courier New</vt:lpstr>
      <vt:lpstr>Interstate BoldCompressed</vt:lpstr>
      <vt:lpstr>Montserrat</vt:lpstr>
      <vt:lpstr>Symbol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Gabe Herbig</dc:creator>
  <cp:lastModifiedBy>Lehman, Max,  ALTSD</cp:lastModifiedBy>
  <cp:revision>391</cp:revision>
  <dcterms:created xsi:type="dcterms:W3CDTF">2024-05-22T18:05:38Z</dcterms:created>
  <dcterms:modified xsi:type="dcterms:W3CDTF">2024-11-06T16:48:06Z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0x0101000D8F651722C5BD4E9A2521A005C9559D</vt:lpwstr>
  </property>
</Properties>
</file>